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4"/>
  </p:notesMasterIdLst>
  <p:handoutMasterIdLst>
    <p:handoutMasterId r:id="rId25"/>
  </p:handoutMasterIdLst>
  <p:sldIdLst>
    <p:sldId id="369" r:id="rId2"/>
    <p:sldId id="326" r:id="rId3"/>
    <p:sldId id="331" r:id="rId4"/>
    <p:sldId id="364" r:id="rId5"/>
    <p:sldId id="387" r:id="rId6"/>
    <p:sldId id="385" r:id="rId7"/>
    <p:sldId id="386" r:id="rId8"/>
    <p:sldId id="384" r:id="rId9"/>
    <p:sldId id="383" r:id="rId10"/>
    <p:sldId id="388" r:id="rId11"/>
    <p:sldId id="390" r:id="rId12"/>
    <p:sldId id="391" r:id="rId13"/>
    <p:sldId id="392" r:id="rId14"/>
    <p:sldId id="393" r:id="rId15"/>
    <p:sldId id="394" r:id="rId16"/>
    <p:sldId id="389" r:id="rId17"/>
    <p:sldId id="395" r:id="rId18"/>
    <p:sldId id="372" r:id="rId19"/>
    <p:sldId id="379" r:id="rId20"/>
    <p:sldId id="396" r:id="rId21"/>
    <p:sldId id="375" r:id="rId22"/>
    <p:sldId id="397" r:id="rId23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407">
          <p15:clr>
            <a:srgbClr val="A4A3A4"/>
          </p15:clr>
        </p15:guide>
        <p15:guide id="2" orient="horz" pos="159">
          <p15:clr>
            <a:srgbClr val="A4A3A4"/>
          </p15:clr>
        </p15:guide>
        <p15:guide id="3" orient="horz" pos="3693">
          <p15:clr>
            <a:srgbClr val="A4A3A4"/>
          </p15:clr>
        </p15:guide>
        <p15:guide id="4" orient="horz" pos="318">
          <p15:clr>
            <a:srgbClr val="A4A3A4"/>
          </p15:clr>
        </p15:guide>
        <p15:guide id="5" orient="horz" pos="3807">
          <p15:clr>
            <a:srgbClr val="A4A3A4"/>
          </p15:clr>
        </p15:guide>
        <p15:guide id="6" orient="horz" pos="517">
          <p15:clr>
            <a:srgbClr val="A4A3A4"/>
          </p15:clr>
        </p15:guide>
        <p15:guide id="7" pos="5601">
          <p15:clr>
            <a:srgbClr val="A4A3A4"/>
          </p15:clr>
        </p15:guide>
        <p15:guide id="8" pos="158">
          <p15:clr>
            <a:srgbClr val="A4A3A4"/>
          </p15:clr>
        </p15:guide>
        <p15:guide id="9" pos="5055">
          <p15:clr>
            <a:srgbClr val="A4A3A4"/>
          </p15:clr>
        </p15:guide>
        <p15:guide id="10" pos="4785">
          <p15:clr>
            <a:srgbClr val="A4A3A4"/>
          </p15:clr>
        </p15:guide>
        <p15:guide id="11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prnWhat="handouts2" frameSlides="1"/>
  <p:clrMru>
    <a:srgbClr val="CC006A"/>
    <a:srgbClr val="A0A1A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0267" autoAdjust="0"/>
    <p:restoredTop sz="94660"/>
  </p:normalViewPr>
  <p:slideViewPr>
    <p:cSldViewPr snapToGrid="0" snapToObjects="1" showGuides="1">
      <p:cViewPr>
        <p:scale>
          <a:sx n="100" d="100"/>
          <a:sy n="100" d="100"/>
        </p:scale>
        <p:origin x="1152" y="184"/>
      </p:cViewPr>
      <p:guideLst>
        <p:guide orient="horz" pos="1407"/>
        <p:guide orient="horz" pos="159"/>
        <p:guide orient="horz" pos="3693"/>
        <p:guide orient="horz" pos="318"/>
        <p:guide orient="horz" pos="3807"/>
        <p:guide orient="horz" pos="517"/>
        <p:guide pos="5601"/>
        <p:guide pos="158"/>
        <p:guide pos="5055"/>
        <p:guide pos="4785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50" d="100"/>
        <a:sy n="15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notesMaster" Target="notesMasters/notesMaster1.xml"/><Relationship Id="rId25" Type="http://schemas.openxmlformats.org/officeDocument/2006/relationships/handoutMaster" Target="handoutMasters/handoutMaster1.xml"/><Relationship Id="rId26" Type="http://schemas.openxmlformats.org/officeDocument/2006/relationships/presProps" Target="presProps.xml"/><Relationship Id="rId27" Type="http://schemas.openxmlformats.org/officeDocument/2006/relationships/viewProps" Target="viewProps.xml"/><Relationship Id="rId28" Type="http://schemas.openxmlformats.org/officeDocument/2006/relationships/theme" Target="theme/theme1.xml"/><Relationship Id="rId29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A130199-4B0F-F34D-8B2F-8DC7A2BA724B}" type="datetimeFigureOut">
              <a:rPr lang="en-US" smtClean="0"/>
              <a:pPr/>
              <a:t>12/6/16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D3F299D-305F-2E4D-843B-4E52E1BA6C97}" type="slidenum">
              <a:rPr lang="en-GB" smtClean="0"/>
              <a:pPr/>
              <a:t>‹#›</a:t>
            </a:fld>
            <a:endParaRPr lang="en-GB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10.png>
</file>

<file path=ppt/media/image11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9.png>
</file>

<file path=ppt/media/image3.jpeg>
</file>

<file path=ppt/media/image37.png>
</file>

<file path=ppt/media/image38.png>
</file>

<file path=ppt/media/image39.png>
</file>

<file path=ppt/media/image4.jpeg>
</file>

<file path=ppt/media/image40.png>
</file>

<file path=ppt/media/image5.jpe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F5F0B3E-B3CA-6B43-A39F-7DF9FB3B3633}" type="datetimeFigureOut">
              <a:rPr lang="en-US" smtClean="0"/>
              <a:pPr/>
              <a:t>12/6/16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A92CF6C-796E-DB41-B01E-6E0DB075B099}" type="slidenum">
              <a:rPr lang="en-GB" smtClean="0"/>
              <a:pPr/>
              <a:t>‹#›</a:t>
            </a:fld>
            <a:endParaRPr lang="en-GB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A92CF6C-796E-DB41-B01E-6E0DB075B099}" type="slidenum">
              <a:rPr lang="en-GB" smtClean="0"/>
              <a:pPr/>
              <a:t>1</a:t>
            </a:fld>
            <a:endParaRPr lang="en-GB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4" Type="http://schemas.openxmlformats.org/officeDocument/2006/relationships/image" Target="../media/image1.jpeg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eg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jpeg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jpeg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4" Type="http://schemas.openxmlformats.org/officeDocument/2006/relationships/image" Target="../media/image1.jpeg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eg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4" Type="http://schemas.openxmlformats.org/officeDocument/2006/relationships/image" Target="../media/image1.jpeg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eg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4" Type="http://schemas.openxmlformats.org/officeDocument/2006/relationships/image" Target="../media/image3.jpeg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Relationship Id="rId3" Type="http://schemas.openxmlformats.org/officeDocument/2006/relationships/image" Target="../media/image5.jpeg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jpeg"/><Relationship Id="rId3" Type="http://schemas.openxmlformats.org/officeDocument/2006/relationships/image" Target="../media/image7.jpeg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with partner log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 Placeholder 16"/>
          <p:cNvSpPr>
            <a:spLocks noGrp="1"/>
          </p:cNvSpPr>
          <p:nvPr>
            <p:ph type="body" sz="quarter" idx="10"/>
          </p:nvPr>
        </p:nvSpPr>
        <p:spPr>
          <a:xfrm>
            <a:off x="161949" y="6308524"/>
            <a:ext cx="8729640" cy="549475"/>
          </a:xfrm>
        </p:spPr>
        <p:txBody>
          <a:bodyPr>
            <a:normAutofit/>
          </a:bodyPr>
          <a:lstStyle>
            <a:lvl1pPr>
              <a:defRPr sz="1600"/>
            </a:lvl1pPr>
          </a:lstStyle>
          <a:p>
            <a:pPr lvl="0"/>
            <a:r>
              <a:rPr lang="en-GB" dirty="0" smtClean="0"/>
              <a:t>Click to edit Master text styles</a:t>
            </a:r>
            <a:endParaRPr lang="en-GB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3026" y="1473868"/>
            <a:ext cx="8778562" cy="4388752"/>
          </a:xfrm>
          <a:prstGeom prst="rect">
            <a:avLst/>
          </a:prstGeom>
        </p:spPr>
        <p:txBody>
          <a:bodyPr anchor="b" anchorCtr="0">
            <a:normAutofit/>
          </a:bodyPr>
          <a:lstStyle>
            <a:lvl1pPr algn="l">
              <a:lnSpc>
                <a:spcPct val="80000"/>
              </a:lnSpc>
              <a:defRPr sz="8000"/>
            </a:lvl1pPr>
          </a:lstStyle>
          <a:p>
            <a:r>
              <a:rPr lang="en-GB" dirty="0" smtClean="0"/>
              <a:t>Click to edit Master title style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61949" y="5753341"/>
            <a:ext cx="8729640" cy="440023"/>
          </a:xfrm>
        </p:spPr>
        <p:txBody>
          <a:bodyPr>
            <a:normAutofit/>
          </a:bodyPr>
          <a:lstStyle>
            <a:lvl1pPr marL="0" indent="0" algn="l">
              <a:buNone/>
              <a:defRPr sz="1900">
                <a:solidFill>
                  <a:schemeClr val="tx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dirty="0" smtClean="0"/>
              <a:t>Click to edit Master subtitle style</a:t>
            </a:r>
            <a:endParaRPr lang="en-GB" dirty="0"/>
          </a:p>
        </p:txBody>
      </p:sp>
      <p:sp>
        <p:nvSpPr>
          <p:cNvPr id="8" name="Rounded Rectangle 7"/>
          <p:cNvSpPr/>
          <p:nvPr userDrawn="1"/>
        </p:nvSpPr>
        <p:spPr>
          <a:xfrm>
            <a:off x="250824" y="6172200"/>
            <a:ext cx="8640764" cy="126000"/>
          </a:xfrm>
          <a:prstGeom prst="round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Rectangle 11"/>
          <p:cNvSpPr/>
          <p:nvPr userDrawn="1"/>
        </p:nvSpPr>
        <p:spPr>
          <a:xfrm>
            <a:off x="0" y="0"/>
            <a:ext cx="9144000" cy="916783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11" name="Picture 10" descr="ICR logo.jp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54000" y="521665"/>
            <a:ext cx="2596896" cy="50292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Picture Placeholder 29"/>
          <p:cNvSpPr>
            <a:spLocks noGrp="1"/>
          </p:cNvSpPr>
          <p:nvPr>
            <p:ph type="pic" sz="quarter" idx="14"/>
          </p:nvPr>
        </p:nvSpPr>
        <p:spPr>
          <a:xfrm>
            <a:off x="250825" y="1572173"/>
            <a:ext cx="8640000" cy="5004485"/>
          </a:xfrm>
        </p:spPr>
        <p:txBody>
          <a:bodyPr/>
          <a:lstStyle/>
          <a:p>
            <a:endParaRPr lang="en-GB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51200" y="398348"/>
            <a:ext cx="7455788" cy="1159864"/>
          </a:xfrm>
        </p:spPr>
        <p:txBody>
          <a:bodyPr>
            <a:noAutofit/>
          </a:bodyPr>
          <a:lstStyle>
            <a:lvl1pPr marL="0" indent="0">
              <a:lnSpc>
                <a:spcPct val="85000"/>
              </a:lnSpc>
              <a:buFontTx/>
              <a:buNone/>
              <a:defRPr sz="3400"/>
            </a:lvl1pPr>
            <a:lvl2pPr marL="0" indent="0">
              <a:lnSpc>
                <a:spcPct val="85000"/>
              </a:lnSpc>
              <a:spcBef>
                <a:spcPts val="0"/>
              </a:spcBef>
              <a:buFontTx/>
              <a:buNone/>
              <a:defRPr sz="3400">
                <a:solidFill>
                  <a:srgbClr val="A0A1A3"/>
                </a:solidFill>
              </a:defRPr>
            </a:lvl2pPr>
            <a:lvl3pPr marL="0" indent="0">
              <a:lnSpc>
                <a:spcPct val="85000"/>
              </a:lnSpc>
              <a:buFontTx/>
              <a:buNone/>
              <a:defRPr sz="3400"/>
            </a:lvl3pPr>
            <a:lvl4pPr marL="0" indent="0">
              <a:lnSpc>
                <a:spcPct val="85000"/>
              </a:lnSpc>
              <a:buFontTx/>
              <a:buNone/>
              <a:defRPr sz="3400"/>
            </a:lvl4pPr>
            <a:lvl5pPr marL="0" indent="0">
              <a:lnSpc>
                <a:spcPct val="85000"/>
              </a:lnSpc>
              <a:buFontTx/>
              <a:buNone/>
              <a:defRPr sz="3400"/>
            </a:lvl5pPr>
          </a:lstStyle>
          <a:p>
            <a:pPr lvl="0"/>
            <a:r>
              <a:rPr lang="en-GB" dirty="0" smtClean="0"/>
              <a:t>Click to edit Master text styles</a:t>
            </a:r>
          </a:p>
          <a:p>
            <a:pPr lvl="1"/>
            <a:r>
              <a:rPr lang="en-GB" dirty="0" smtClean="0"/>
              <a:t>Second level</a:t>
            </a:r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B2A88A-9ECB-DF45-A377-2575079D056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1 Image with caption: Dark b/groun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Picture Placeholder 29"/>
          <p:cNvSpPr>
            <a:spLocks noGrp="1"/>
          </p:cNvSpPr>
          <p:nvPr>
            <p:ph type="pic" sz="quarter" idx="14"/>
          </p:nvPr>
        </p:nvSpPr>
        <p:spPr>
          <a:xfrm>
            <a:off x="2846389" y="1572173"/>
            <a:ext cx="6048000" cy="5004485"/>
          </a:xfrm>
        </p:spPr>
        <p:txBody>
          <a:bodyPr/>
          <a:lstStyle/>
          <a:p>
            <a:endParaRPr lang="en-GB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51200" y="398348"/>
            <a:ext cx="7455788" cy="1159864"/>
          </a:xfrm>
        </p:spPr>
        <p:txBody>
          <a:bodyPr>
            <a:noAutofit/>
          </a:bodyPr>
          <a:lstStyle>
            <a:lvl1pPr marL="0" indent="0">
              <a:lnSpc>
                <a:spcPct val="85000"/>
              </a:lnSpc>
              <a:buFontTx/>
              <a:buNone/>
              <a:defRPr sz="3400">
                <a:solidFill>
                  <a:schemeClr val="bg1"/>
                </a:solidFill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FontTx/>
              <a:buNone/>
              <a:defRPr sz="3400">
                <a:solidFill>
                  <a:schemeClr val="tx2">
                    <a:lumMod val="60000"/>
                    <a:lumOff val="40000"/>
                  </a:schemeClr>
                </a:solidFill>
              </a:defRPr>
            </a:lvl2pPr>
            <a:lvl3pPr marL="0" indent="0">
              <a:lnSpc>
                <a:spcPct val="85000"/>
              </a:lnSpc>
              <a:buFontTx/>
              <a:buNone/>
              <a:defRPr sz="3400"/>
            </a:lvl3pPr>
            <a:lvl4pPr marL="0" indent="0">
              <a:lnSpc>
                <a:spcPct val="85000"/>
              </a:lnSpc>
              <a:buFontTx/>
              <a:buNone/>
              <a:defRPr sz="3400"/>
            </a:lvl4pPr>
            <a:lvl5pPr marL="0" indent="0">
              <a:lnSpc>
                <a:spcPct val="85000"/>
              </a:lnSpc>
              <a:buFontTx/>
              <a:buNone/>
              <a:defRPr sz="3400"/>
            </a:lvl5pPr>
          </a:lstStyle>
          <a:p>
            <a:pPr lvl="0"/>
            <a:r>
              <a:rPr lang="en-GB" dirty="0" smtClean="0"/>
              <a:t>Click to edit Master text styles</a:t>
            </a:r>
          </a:p>
          <a:p>
            <a:pPr lvl="1"/>
            <a:r>
              <a:rPr lang="en-GB" dirty="0" smtClean="0"/>
              <a:t>Second level</a:t>
            </a:r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B9B2A88A-9ECB-DF45-A377-2575079D0564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8" name="Rounded Rectangle 7"/>
          <p:cNvSpPr/>
          <p:nvPr userDrawn="1"/>
        </p:nvSpPr>
        <p:spPr>
          <a:xfrm>
            <a:off x="250825" y="1572174"/>
            <a:ext cx="2163763" cy="126000"/>
          </a:xfrm>
          <a:prstGeom prst="round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9" name="Content Placeholder 2"/>
          <p:cNvSpPr>
            <a:spLocks noGrp="1"/>
          </p:cNvSpPr>
          <p:nvPr userDrawn="1">
            <p:ph idx="1"/>
          </p:nvPr>
        </p:nvSpPr>
        <p:spPr>
          <a:xfrm>
            <a:off x="162000" y="1690748"/>
            <a:ext cx="2340729" cy="51768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</a:lstStyle>
          <a:p>
            <a:pPr lvl="0"/>
            <a:r>
              <a:rPr lang="en-GB" dirty="0" smtClean="0"/>
              <a:t>Click to edit Master text styles</a:t>
            </a:r>
          </a:p>
          <a:p>
            <a:pPr lvl="1"/>
            <a:r>
              <a:rPr lang="en-GB" dirty="0" smtClean="0"/>
              <a:t>Second level</a:t>
            </a:r>
            <a:endParaRPr lang="en-GB" dirty="0"/>
          </a:p>
        </p:txBody>
      </p:sp>
      <p:sp>
        <p:nvSpPr>
          <p:cNvPr id="9" name="Rounded Rectangle 8"/>
          <p:cNvSpPr/>
          <p:nvPr userDrawn="1"/>
        </p:nvSpPr>
        <p:spPr>
          <a:xfrm>
            <a:off x="8024812" y="252000"/>
            <a:ext cx="866775" cy="126000"/>
          </a:xfrm>
          <a:prstGeom prst="round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2 Image with caption: Dark b/groun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Picture Placeholder 29"/>
          <p:cNvSpPr>
            <a:spLocks noGrp="1"/>
          </p:cNvSpPr>
          <p:nvPr>
            <p:ph type="pic" sz="quarter" idx="14"/>
          </p:nvPr>
        </p:nvSpPr>
        <p:spPr>
          <a:xfrm>
            <a:off x="4572000" y="1572173"/>
            <a:ext cx="4319587" cy="5004485"/>
          </a:xfrm>
        </p:spPr>
        <p:txBody>
          <a:bodyPr/>
          <a:lstStyle/>
          <a:p>
            <a:endParaRPr lang="en-GB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51200" y="398348"/>
            <a:ext cx="7455788" cy="1159864"/>
          </a:xfrm>
        </p:spPr>
        <p:txBody>
          <a:bodyPr>
            <a:noAutofit/>
          </a:bodyPr>
          <a:lstStyle>
            <a:lvl1pPr marL="0" indent="0">
              <a:lnSpc>
                <a:spcPct val="85000"/>
              </a:lnSpc>
              <a:buFontTx/>
              <a:buNone/>
              <a:defRPr sz="3400">
                <a:solidFill>
                  <a:schemeClr val="bg1"/>
                </a:solidFill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FontTx/>
              <a:buNone/>
              <a:defRPr sz="3400">
                <a:solidFill>
                  <a:schemeClr val="tx2">
                    <a:lumMod val="60000"/>
                    <a:lumOff val="40000"/>
                  </a:schemeClr>
                </a:solidFill>
              </a:defRPr>
            </a:lvl2pPr>
            <a:lvl3pPr marL="0" indent="0">
              <a:lnSpc>
                <a:spcPct val="85000"/>
              </a:lnSpc>
              <a:buFontTx/>
              <a:buNone/>
              <a:defRPr sz="3400"/>
            </a:lvl3pPr>
            <a:lvl4pPr marL="0" indent="0">
              <a:lnSpc>
                <a:spcPct val="85000"/>
              </a:lnSpc>
              <a:buFontTx/>
              <a:buNone/>
              <a:defRPr sz="3400"/>
            </a:lvl4pPr>
            <a:lvl5pPr marL="0" indent="0">
              <a:lnSpc>
                <a:spcPct val="85000"/>
              </a:lnSpc>
              <a:buFontTx/>
              <a:buNone/>
              <a:defRPr sz="3400"/>
            </a:lvl5pPr>
          </a:lstStyle>
          <a:p>
            <a:pPr lvl="0"/>
            <a:r>
              <a:rPr lang="en-GB" dirty="0" smtClean="0"/>
              <a:t>Click to edit Master text styles</a:t>
            </a:r>
          </a:p>
          <a:p>
            <a:pPr lvl="1"/>
            <a:r>
              <a:rPr lang="en-GB" dirty="0" smtClean="0"/>
              <a:t>Second level</a:t>
            </a:r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B9B2A88A-9ECB-DF45-A377-2575079D0564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8" name="Rounded Rectangle 7"/>
          <p:cNvSpPr/>
          <p:nvPr userDrawn="1"/>
        </p:nvSpPr>
        <p:spPr>
          <a:xfrm>
            <a:off x="250826" y="1572174"/>
            <a:ext cx="3889374" cy="126000"/>
          </a:xfrm>
          <a:prstGeom prst="round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9" name="Content Placeholder 2"/>
          <p:cNvSpPr>
            <a:spLocks noGrp="1"/>
          </p:cNvSpPr>
          <p:nvPr userDrawn="1">
            <p:ph idx="1"/>
          </p:nvPr>
        </p:nvSpPr>
        <p:spPr>
          <a:xfrm>
            <a:off x="159041" y="1690748"/>
            <a:ext cx="4077140" cy="51768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</a:lstStyle>
          <a:p>
            <a:pPr lvl="0"/>
            <a:r>
              <a:rPr lang="en-GB" dirty="0" smtClean="0"/>
              <a:t>Click to edit Master text styles</a:t>
            </a:r>
          </a:p>
          <a:p>
            <a:pPr lvl="1"/>
            <a:r>
              <a:rPr lang="en-GB" dirty="0" smtClean="0"/>
              <a:t>Second level</a:t>
            </a:r>
            <a:endParaRPr lang="en-GB" dirty="0"/>
          </a:p>
        </p:txBody>
      </p:sp>
      <p:sp>
        <p:nvSpPr>
          <p:cNvPr id="9" name="Rounded Rectangle 8"/>
          <p:cNvSpPr/>
          <p:nvPr userDrawn="1"/>
        </p:nvSpPr>
        <p:spPr>
          <a:xfrm>
            <a:off x="8024812" y="252000"/>
            <a:ext cx="866775" cy="126000"/>
          </a:xfrm>
          <a:prstGeom prst="round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: Dark backgroun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Picture Placeholder 29"/>
          <p:cNvSpPr>
            <a:spLocks noGrp="1"/>
          </p:cNvSpPr>
          <p:nvPr>
            <p:ph type="pic" sz="quarter" idx="14"/>
          </p:nvPr>
        </p:nvSpPr>
        <p:spPr>
          <a:xfrm>
            <a:off x="250825" y="1572173"/>
            <a:ext cx="8640000" cy="5004485"/>
          </a:xfrm>
        </p:spPr>
        <p:txBody>
          <a:bodyPr/>
          <a:lstStyle/>
          <a:p>
            <a:endParaRPr lang="en-GB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51200" y="398348"/>
            <a:ext cx="7455788" cy="1159864"/>
          </a:xfrm>
        </p:spPr>
        <p:txBody>
          <a:bodyPr>
            <a:noAutofit/>
          </a:bodyPr>
          <a:lstStyle>
            <a:lvl1pPr marL="0" indent="0">
              <a:lnSpc>
                <a:spcPct val="85000"/>
              </a:lnSpc>
              <a:buFontTx/>
              <a:buNone/>
              <a:defRPr sz="3400">
                <a:solidFill>
                  <a:schemeClr val="bg1"/>
                </a:solidFill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FontTx/>
              <a:buNone/>
              <a:defRPr sz="3400">
                <a:solidFill>
                  <a:srgbClr val="A0A1A3"/>
                </a:solidFill>
              </a:defRPr>
            </a:lvl2pPr>
            <a:lvl3pPr marL="0" indent="0">
              <a:lnSpc>
                <a:spcPct val="85000"/>
              </a:lnSpc>
              <a:buFontTx/>
              <a:buNone/>
              <a:defRPr sz="3400"/>
            </a:lvl3pPr>
            <a:lvl4pPr marL="0" indent="0">
              <a:lnSpc>
                <a:spcPct val="85000"/>
              </a:lnSpc>
              <a:buFontTx/>
              <a:buNone/>
              <a:defRPr sz="3400"/>
            </a:lvl4pPr>
            <a:lvl5pPr marL="0" indent="0">
              <a:lnSpc>
                <a:spcPct val="85000"/>
              </a:lnSpc>
              <a:buFontTx/>
              <a:buNone/>
              <a:defRPr sz="3400"/>
            </a:lvl5pPr>
          </a:lstStyle>
          <a:p>
            <a:pPr lvl="0"/>
            <a:r>
              <a:rPr lang="en-GB" dirty="0" smtClean="0"/>
              <a:t>Click to edit Master text styles</a:t>
            </a:r>
          </a:p>
          <a:p>
            <a:pPr lvl="1"/>
            <a:r>
              <a:rPr lang="en-GB" dirty="0" smtClean="0"/>
              <a:t>Second level</a:t>
            </a:r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9B2A88A-9ECB-DF45-A377-2575079D0564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5" name="Rounded Rectangle 4"/>
          <p:cNvSpPr/>
          <p:nvPr userDrawn="1"/>
        </p:nvSpPr>
        <p:spPr>
          <a:xfrm>
            <a:off x="8024812" y="252000"/>
            <a:ext cx="866775" cy="126000"/>
          </a:xfrm>
          <a:prstGeom prst="round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51200" y="398348"/>
            <a:ext cx="7455788" cy="1273433"/>
          </a:xfrm>
        </p:spPr>
        <p:txBody>
          <a:bodyPr>
            <a:noAutofit/>
          </a:bodyPr>
          <a:lstStyle>
            <a:lvl1pPr marL="0" indent="0">
              <a:lnSpc>
                <a:spcPct val="85000"/>
              </a:lnSpc>
              <a:buFontTx/>
              <a:buNone/>
              <a:defRPr sz="3400"/>
            </a:lvl1pPr>
            <a:lvl2pPr marL="0" indent="0">
              <a:lnSpc>
                <a:spcPct val="85000"/>
              </a:lnSpc>
              <a:spcBef>
                <a:spcPts val="0"/>
              </a:spcBef>
              <a:buFontTx/>
              <a:buNone/>
              <a:defRPr sz="3400">
                <a:solidFill>
                  <a:schemeClr val="tx2">
                    <a:lumMod val="60000"/>
                    <a:lumOff val="40000"/>
                  </a:schemeClr>
                </a:solidFill>
              </a:defRPr>
            </a:lvl2pPr>
            <a:lvl3pPr marL="0" indent="0">
              <a:lnSpc>
                <a:spcPct val="85000"/>
              </a:lnSpc>
              <a:buFontTx/>
              <a:buNone/>
              <a:defRPr sz="3400"/>
            </a:lvl3pPr>
            <a:lvl4pPr marL="0" indent="0">
              <a:lnSpc>
                <a:spcPct val="85000"/>
              </a:lnSpc>
              <a:buFontTx/>
              <a:buNone/>
              <a:defRPr sz="3400"/>
            </a:lvl4pPr>
            <a:lvl5pPr marL="0" indent="0">
              <a:lnSpc>
                <a:spcPct val="85000"/>
              </a:lnSpc>
              <a:buFontTx/>
              <a:buNone/>
              <a:defRPr sz="3400"/>
            </a:lvl5pPr>
          </a:lstStyle>
          <a:p>
            <a:pPr lvl="0"/>
            <a:r>
              <a:rPr lang="en-GB" dirty="0" smtClean="0"/>
              <a:t>Click to edit Master text styles</a:t>
            </a:r>
          </a:p>
          <a:p>
            <a:pPr lvl="1"/>
            <a:r>
              <a:rPr lang="en-GB" dirty="0" smtClean="0"/>
              <a:t>Second level</a:t>
            </a:r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B2A88A-9ECB-DF45-A377-2575079D056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cknowledgeme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0" y="0"/>
            <a:ext cx="9144000" cy="916783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TextBox 8"/>
          <p:cNvSpPr txBox="1"/>
          <p:nvPr userDrawn="1"/>
        </p:nvSpPr>
        <p:spPr>
          <a:xfrm>
            <a:off x="7575550" y="168889"/>
            <a:ext cx="143350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200" dirty="0" smtClean="0">
                <a:solidFill>
                  <a:schemeClr val="tx2"/>
                </a:solidFill>
              </a:rPr>
              <a:t>in partnership</a:t>
            </a:r>
            <a:r>
              <a:rPr lang="en-GB" sz="1200" baseline="0" dirty="0" smtClean="0">
                <a:solidFill>
                  <a:schemeClr val="tx2"/>
                </a:solidFill>
              </a:rPr>
              <a:t> with</a:t>
            </a:r>
            <a:endParaRPr lang="en-GB" sz="1200" dirty="0">
              <a:solidFill>
                <a:schemeClr val="tx2"/>
              </a:solidFill>
            </a:endParaRPr>
          </a:p>
        </p:txBody>
      </p:sp>
      <p:pic>
        <p:nvPicPr>
          <p:cNvPr id="10" name="Picture 9" descr="CRUK_Pos_RGB_150.jp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654667" y="445764"/>
            <a:ext cx="1731264" cy="670560"/>
          </a:xfrm>
          <a:prstGeom prst="rect">
            <a:avLst/>
          </a:prstGeom>
        </p:spPr>
      </p:pic>
      <p:pic>
        <p:nvPicPr>
          <p:cNvPr id="11" name="Picture 10" descr="The Royal Marsden logo_RGB_300.jpg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627046" y="515315"/>
            <a:ext cx="2264542" cy="381183"/>
          </a:xfrm>
          <a:prstGeom prst="rect">
            <a:avLst/>
          </a:prstGeom>
        </p:spPr>
      </p:pic>
      <p:pic>
        <p:nvPicPr>
          <p:cNvPr id="13" name="Picture 12" descr="ICR logo.jpg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254000" y="521665"/>
            <a:ext cx="2596896" cy="502920"/>
          </a:xfrm>
          <a:prstGeom prst="rect">
            <a:avLst/>
          </a:prstGeom>
        </p:spPr>
      </p:pic>
      <p:sp>
        <p:nvSpPr>
          <p:cNvPr id="15" name="Rounded Rectangle 14"/>
          <p:cNvSpPr/>
          <p:nvPr userDrawn="1"/>
        </p:nvSpPr>
        <p:spPr>
          <a:xfrm>
            <a:off x="250824" y="6172200"/>
            <a:ext cx="8640764" cy="126000"/>
          </a:xfrm>
          <a:prstGeom prst="round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6" name="Content Placeholder 2"/>
          <p:cNvSpPr>
            <a:spLocks noGrp="1"/>
          </p:cNvSpPr>
          <p:nvPr>
            <p:ph idx="1"/>
          </p:nvPr>
        </p:nvSpPr>
        <p:spPr>
          <a:xfrm>
            <a:off x="162000" y="1641266"/>
            <a:ext cx="2880000" cy="4481452"/>
          </a:xfrm>
        </p:spPr>
        <p:txBody>
          <a:bodyPr anchor="b" anchorCtr="0">
            <a:normAutofit/>
          </a:bodyPr>
          <a:lstStyle>
            <a:lvl1pPr marL="0" indent="0">
              <a:spcBef>
                <a:spcPts val="0"/>
              </a:spcBef>
              <a:defRPr sz="1600">
                <a:solidFill>
                  <a:schemeClr val="tx2"/>
                </a:solidFill>
              </a:defRPr>
            </a:lvl1pPr>
            <a:lvl2pPr marL="0" indent="0">
              <a:spcBef>
                <a:spcPts val="0"/>
              </a:spcBef>
              <a:defRPr sz="1600">
                <a:solidFill>
                  <a:schemeClr val="tx2"/>
                </a:solidFill>
              </a:defRPr>
            </a:lvl2pPr>
          </a:lstStyle>
          <a:p>
            <a:pPr lvl="0"/>
            <a:r>
              <a:rPr lang="en-GB" dirty="0" smtClean="0"/>
              <a:t>Click to edit Master text styles</a:t>
            </a:r>
          </a:p>
        </p:txBody>
      </p:sp>
      <p:sp>
        <p:nvSpPr>
          <p:cNvPr id="23" name="Content Placeholder 2"/>
          <p:cNvSpPr>
            <a:spLocks noGrp="1"/>
          </p:cNvSpPr>
          <p:nvPr>
            <p:ph idx="10"/>
          </p:nvPr>
        </p:nvSpPr>
        <p:spPr>
          <a:xfrm>
            <a:off x="6121079" y="1641266"/>
            <a:ext cx="2880000" cy="4481452"/>
          </a:xfrm>
        </p:spPr>
        <p:txBody>
          <a:bodyPr anchor="b" anchorCtr="0">
            <a:normAutofit/>
          </a:bodyPr>
          <a:lstStyle>
            <a:lvl1pPr marL="0" indent="0">
              <a:spcBef>
                <a:spcPts val="0"/>
              </a:spcBef>
              <a:defRPr sz="1600">
                <a:solidFill>
                  <a:schemeClr val="tx2"/>
                </a:solidFill>
              </a:defRPr>
            </a:lvl1pPr>
            <a:lvl2pPr marL="0" indent="0">
              <a:spcBef>
                <a:spcPts val="0"/>
              </a:spcBef>
              <a:defRPr sz="1600">
                <a:solidFill>
                  <a:schemeClr val="tx2"/>
                </a:solidFill>
              </a:defRPr>
            </a:lvl2pPr>
          </a:lstStyle>
          <a:p>
            <a:pPr lvl="0"/>
            <a:r>
              <a:rPr lang="en-GB" dirty="0" smtClean="0"/>
              <a:t>Click to edit Master text styles</a:t>
            </a:r>
          </a:p>
        </p:txBody>
      </p:sp>
      <p:sp>
        <p:nvSpPr>
          <p:cNvPr id="24" name="Content Placeholder 2"/>
          <p:cNvSpPr>
            <a:spLocks noGrp="1"/>
          </p:cNvSpPr>
          <p:nvPr>
            <p:ph idx="11"/>
          </p:nvPr>
        </p:nvSpPr>
        <p:spPr>
          <a:xfrm>
            <a:off x="3141540" y="1641266"/>
            <a:ext cx="2880000" cy="4481452"/>
          </a:xfrm>
        </p:spPr>
        <p:txBody>
          <a:bodyPr anchor="b" anchorCtr="0">
            <a:normAutofit/>
          </a:bodyPr>
          <a:lstStyle>
            <a:lvl1pPr marL="0" indent="0">
              <a:spcBef>
                <a:spcPts val="0"/>
              </a:spcBef>
              <a:defRPr sz="1600">
                <a:solidFill>
                  <a:schemeClr val="tx2"/>
                </a:solidFill>
              </a:defRPr>
            </a:lvl1pPr>
            <a:lvl2pPr marL="0" indent="0">
              <a:spcBef>
                <a:spcPts val="0"/>
              </a:spcBef>
              <a:defRPr sz="1600">
                <a:solidFill>
                  <a:schemeClr val="tx2"/>
                </a:solidFill>
              </a:defRPr>
            </a:lvl2pPr>
          </a:lstStyle>
          <a:p>
            <a:pPr lvl="0"/>
            <a:r>
              <a:rPr lang="en-GB" dirty="0" smtClean="0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0" y="0"/>
            <a:ext cx="9144000" cy="916783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5" name="Picture 4" descr="ICR logo_12cm.jp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412492" y="1905000"/>
            <a:ext cx="4319016" cy="2630424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end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0" y="0"/>
            <a:ext cx="9144000" cy="916783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6" name="Picture 5" descr="End photo slide.jp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51619" y="240608"/>
            <a:ext cx="8640763" cy="6376784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Introdu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9949" y="398348"/>
            <a:ext cx="7455788" cy="1630800"/>
          </a:xfrm>
        </p:spPr>
        <p:txBody>
          <a:bodyPr>
            <a:noAutofit/>
          </a:bodyPr>
          <a:lstStyle>
            <a:lvl1pPr marL="0" indent="0">
              <a:lnSpc>
                <a:spcPct val="85000"/>
              </a:lnSpc>
              <a:buFontTx/>
              <a:buNone/>
              <a:defRPr sz="3400"/>
            </a:lvl1pPr>
            <a:lvl2pPr marL="0" indent="0">
              <a:lnSpc>
                <a:spcPct val="85000"/>
              </a:lnSpc>
              <a:spcBef>
                <a:spcPts val="0"/>
              </a:spcBef>
              <a:buFontTx/>
              <a:buNone/>
              <a:defRPr sz="3400">
                <a:solidFill>
                  <a:schemeClr val="tx2">
                    <a:lumMod val="60000"/>
                    <a:lumOff val="40000"/>
                  </a:schemeClr>
                </a:solidFill>
              </a:defRPr>
            </a:lvl2pPr>
            <a:lvl3pPr marL="0" indent="0">
              <a:lnSpc>
                <a:spcPct val="85000"/>
              </a:lnSpc>
              <a:buFontTx/>
              <a:buNone/>
              <a:defRPr sz="3400"/>
            </a:lvl3pPr>
            <a:lvl4pPr marL="0" indent="0">
              <a:lnSpc>
                <a:spcPct val="85000"/>
              </a:lnSpc>
              <a:buFontTx/>
              <a:buNone/>
              <a:defRPr sz="3400"/>
            </a:lvl4pPr>
            <a:lvl5pPr marL="0" indent="0">
              <a:lnSpc>
                <a:spcPct val="85000"/>
              </a:lnSpc>
              <a:buFontTx/>
              <a:buNone/>
              <a:defRPr sz="3400"/>
            </a:lvl5pPr>
          </a:lstStyle>
          <a:p>
            <a:pPr lvl="0"/>
            <a:r>
              <a:rPr lang="en-GB" dirty="0" smtClean="0"/>
              <a:t>Click to edit Master text styles</a:t>
            </a:r>
          </a:p>
          <a:p>
            <a:pPr lvl="1"/>
            <a:r>
              <a:rPr lang="en-GB" dirty="0" smtClean="0"/>
              <a:t>Second level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50148" y="2134236"/>
            <a:ext cx="6146039" cy="1495635"/>
          </a:xfrm>
        </p:spPr>
        <p:txBody>
          <a:bodyPr/>
          <a:lstStyle/>
          <a:p>
            <a:pPr lvl="0"/>
            <a:r>
              <a:rPr lang="en-GB" dirty="0" smtClean="0"/>
              <a:t>Click to edit Master text styles</a:t>
            </a:r>
          </a:p>
          <a:p>
            <a:pPr lvl="1"/>
            <a:r>
              <a:rPr lang="en-GB" dirty="0" smtClean="0"/>
              <a:t>Second level</a:t>
            </a:r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B2A88A-9ECB-DF45-A377-2575079D0564}" type="slidenum">
              <a:rPr lang="en-GB" smtClean="0"/>
              <a:pPr/>
              <a:t>‹#›</a:t>
            </a:fld>
            <a:endParaRPr lang="en-GB"/>
          </a:p>
        </p:txBody>
      </p:sp>
      <p:grpSp>
        <p:nvGrpSpPr>
          <p:cNvPr id="2" name="Group 17"/>
          <p:cNvGrpSpPr/>
          <p:nvPr userDrawn="1"/>
        </p:nvGrpSpPr>
        <p:grpSpPr>
          <a:xfrm>
            <a:off x="250824" y="2016125"/>
            <a:ext cx="7345364" cy="126000"/>
            <a:chOff x="250824" y="2016125"/>
            <a:chExt cx="7345364" cy="126000"/>
          </a:xfrm>
        </p:grpSpPr>
        <p:sp>
          <p:nvSpPr>
            <p:cNvPr id="11" name="Rounded Rectangle 10"/>
            <p:cNvSpPr/>
            <p:nvPr userDrawn="1"/>
          </p:nvSpPr>
          <p:spPr>
            <a:xfrm>
              <a:off x="1549400" y="2016125"/>
              <a:ext cx="6046788" cy="126000"/>
            </a:xfrm>
            <a:prstGeom prst="roundRect">
              <a:avLst/>
            </a:prstGeom>
            <a:solidFill>
              <a:schemeClr val="accent4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" name="Rounded Rectangle 7"/>
            <p:cNvSpPr/>
            <p:nvPr userDrawn="1"/>
          </p:nvSpPr>
          <p:spPr>
            <a:xfrm>
              <a:off x="250824" y="2016125"/>
              <a:ext cx="866775" cy="126000"/>
            </a:xfrm>
            <a:prstGeom prst="roundRect">
              <a:avLst/>
            </a:prstGeom>
            <a:solidFill>
              <a:schemeClr val="tx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4" name="Group 18"/>
          <p:cNvGrpSpPr/>
          <p:nvPr userDrawn="1"/>
        </p:nvGrpSpPr>
        <p:grpSpPr>
          <a:xfrm>
            <a:off x="250824" y="3632092"/>
            <a:ext cx="7345364" cy="126000"/>
            <a:chOff x="250824" y="2016125"/>
            <a:chExt cx="7345364" cy="126000"/>
          </a:xfrm>
        </p:grpSpPr>
        <p:sp>
          <p:nvSpPr>
            <p:cNvPr id="20" name="Rounded Rectangle 19"/>
            <p:cNvSpPr/>
            <p:nvPr userDrawn="1"/>
          </p:nvSpPr>
          <p:spPr>
            <a:xfrm>
              <a:off x="1549400" y="2016125"/>
              <a:ext cx="6046788" cy="126000"/>
            </a:xfrm>
            <a:prstGeom prst="roundRect">
              <a:avLst/>
            </a:prstGeom>
            <a:solidFill>
              <a:schemeClr val="accent3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1" name="Rounded Rectangle 20"/>
            <p:cNvSpPr/>
            <p:nvPr userDrawn="1"/>
          </p:nvSpPr>
          <p:spPr>
            <a:xfrm>
              <a:off x="250824" y="2016125"/>
              <a:ext cx="866775" cy="126000"/>
            </a:xfrm>
            <a:prstGeom prst="roundRect">
              <a:avLst/>
            </a:prstGeom>
            <a:solidFill>
              <a:schemeClr val="tx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5" name="Group 21"/>
          <p:cNvGrpSpPr/>
          <p:nvPr userDrawn="1"/>
        </p:nvGrpSpPr>
        <p:grpSpPr>
          <a:xfrm>
            <a:off x="252000" y="5245523"/>
            <a:ext cx="7345364" cy="126000"/>
            <a:chOff x="250824" y="2016125"/>
            <a:chExt cx="7345364" cy="126000"/>
          </a:xfrm>
        </p:grpSpPr>
        <p:sp>
          <p:nvSpPr>
            <p:cNvPr id="23" name="Rounded Rectangle 22"/>
            <p:cNvSpPr/>
            <p:nvPr userDrawn="1"/>
          </p:nvSpPr>
          <p:spPr>
            <a:xfrm>
              <a:off x="1549400" y="2016125"/>
              <a:ext cx="6046788" cy="126000"/>
            </a:xfrm>
            <a:prstGeom prst="roundRect">
              <a:avLst/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4" name="Rounded Rectangle 23"/>
            <p:cNvSpPr/>
            <p:nvPr userDrawn="1"/>
          </p:nvSpPr>
          <p:spPr>
            <a:xfrm>
              <a:off x="250824" y="2016125"/>
              <a:ext cx="866775" cy="126000"/>
            </a:xfrm>
            <a:prstGeom prst="roundRect">
              <a:avLst/>
            </a:prstGeom>
            <a:solidFill>
              <a:schemeClr val="tx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13" name="TextBox 12"/>
          <p:cNvSpPr txBox="1"/>
          <p:nvPr userDrawn="1"/>
        </p:nvSpPr>
        <p:spPr>
          <a:xfrm>
            <a:off x="67724" y="1915045"/>
            <a:ext cx="755235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7800" dirty="0" smtClean="0">
                <a:solidFill>
                  <a:schemeClr val="tx2"/>
                </a:solidFill>
              </a:rPr>
              <a:t>1</a:t>
            </a:r>
            <a:endParaRPr lang="en-GB" sz="7800" dirty="0">
              <a:solidFill>
                <a:schemeClr val="tx2"/>
              </a:solidFill>
            </a:endParaRPr>
          </a:p>
        </p:txBody>
      </p:sp>
      <p:sp>
        <p:nvSpPr>
          <p:cNvPr id="26" name="TextBox 25"/>
          <p:cNvSpPr txBox="1"/>
          <p:nvPr userDrawn="1"/>
        </p:nvSpPr>
        <p:spPr>
          <a:xfrm>
            <a:off x="134070" y="5139910"/>
            <a:ext cx="755235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7800" dirty="0" smtClean="0">
                <a:solidFill>
                  <a:schemeClr val="tx2"/>
                </a:solidFill>
              </a:rPr>
              <a:t>3</a:t>
            </a:r>
            <a:endParaRPr lang="en-GB" sz="7800" dirty="0">
              <a:solidFill>
                <a:schemeClr val="tx2"/>
              </a:solidFill>
            </a:endParaRPr>
          </a:p>
        </p:txBody>
      </p:sp>
      <p:sp>
        <p:nvSpPr>
          <p:cNvPr id="27" name="TextBox 26"/>
          <p:cNvSpPr txBox="1"/>
          <p:nvPr userDrawn="1"/>
        </p:nvSpPr>
        <p:spPr>
          <a:xfrm>
            <a:off x="143548" y="3527136"/>
            <a:ext cx="755235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7800" dirty="0" smtClean="0">
                <a:solidFill>
                  <a:schemeClr val="tx2"/>
                </a:solidFill>
              </a:rPr>
              <a:t>2</a:t>
            </a:r>
            <a:endParaRPr lang="en-GB" sz="7800" dirty="0">
              <a:solidFill>
                <a:schemeClr val="tx2"/>
              </a:solidFill>
            </a:endParaRPr>
          </a:p>
        </p:txBody>
      </p:sp>
      <p:sp>
        <p:nvSpPr>
          <p:cNvPr id="28" name="Content Placeholder 2"/>
          <p:cNvSpPr>
            <a:spLocks noGrp="1"/>
          </p:cNvSpPr>
          <p:nvPr>
            <p:ph idx="14"/>
          </p:nvPr>
        </p:nvSpPr>
        <p:spPr>
          <a:xfrm>
            <a:off x="1450148" y="3746616"/>
            <a:ext cx="6146039" cy="1495635"/>
          </a:xfrm>
        </p:spPr>
        <p:txBody>
          <a:bodyPr/>
          <a:lstStyle/>
          <a:p>
            <a:pPr lvl="0"/>
            <a:r>
              <a:rPr lang="en-GB" dirty="0" smtClean="0"/>
              <a:t>Click to edit Master text styles</a:t>
            </a:r>
          </a:p>
          <a:p>
            <a:pPr lvl="1"/>
            <a:r>
              <a:rPr lang="en-GB" dirty="0" smtClean="0"/>
              <a:t>Second level</a:t>
            </a:r>
            <a:endParaRPr lang="en-GB" dirty="0"/>
          </a:p>
        </p:txBody>
      </p:sp>
      <p:sp>
        <p:nvSpPr>
          <p:cNvPr id="29" name="Content Placeholder 2"/>
          <p:cNvSpPr>
            <a:spLocks noGrp="1"/>
          </p:cNvSpPr>
          <p:nvPr>
            <p:ph idx="15"/>
          </p:nvPr>
        </p:nvSpPr>
        <p:spPr>
          <a:xfrm>
            <a:off x="1450148" y="5367230"/>
            <a:ext cx="6146039" cy="1495635"/>
          </a:xfrm>
        </p:spPr>
        <p:txBody>
          <a:bodyPr/>
          <a:lstStyle/>
          <a:p>
            <a:pPr lvl="0"/>
            <a:r>
              <a:rPr lang="en-GB" dirty="0" smtClean="0"/>
              <a:t>Click to edit Master text styles</a:t>
            </a:r>
          </a:p>
          <a:p>
            <a:pPr lvl="1"/>
            <a:r>
              <a:rPr lang="en-GB" dirty="0" smtClean="0"/>
              <a:t>Second level</a:t>
            </a:r>
            <a:endParaRPr lang="en-GB" dirty="0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3_V1 Imag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Picture Placeholder 29"/>
          <p:cNvSpPr>
            <a:spLocks noGrp="1"/>
          </p:cNvSpPr>
          <p:nvPr>
            <p:ph type="pic" sz="quarter" idx="14"/>
          </p:nvPr>
        </p:nvSpPr>
        <p:spPr>
          <a:xfrm>
            <a:off x="2846389" y="1572173"/>
            <a:ext cx="6048000" cy="5004485"/>
          </a:xfrm>
        </p:spPr>
        <p:txBody>
          <a:bodyPr/>
          <a:lstStyle/>
          <a:p>
            <a:endParaRPr lang="en-GB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51200" y="398348"/>
            <a:ext cx="7455788" cy="1159864"/>
          </a:xfrm>
        </p:spPr>
        <p:txBody>
          <a:bodyPr>
            <a:noAutofit/>
          </a:bodyPr>
          <a:lstStyle>
            <a:lvl1pPr marL="0" indent="0">
              <a:lnSpc>
                <a:spcPct val="85000"/>
              </a:lnSpc>
              <a:buFontTx/>
              <a:buNone/>
              <a:defRPr sz="3400"/>
            </a:lvl1pPr>
            <a:lvl2pPr marL="0" indent="0">
              <a:lnSpc>
                <a:spcPct val="85000"/>
              </a:lnSpc>
              <a:spcBef>
                <a:spcPts val="0"/>
              </a:spcBef>
              <a:buFontTx/>
              <a:buNone/>
              <a:defRPr sz="3400">
                <a:solidFill>
                  <a:srgbClr val="A0A1A3"/>
                </a:solidFill>
              </a:defRPr>
            </a:lvl2pPr>
            <a:lvl3pPr marL="0" indent="0">
              <a:lnSpc>
                <a:spcPct val="85000"/>
              </a:lnSpc>
              <a:buFontTx/>
              <a:buNone/>
              <a:defRPr sz="3400"/>
            </a:lvl3pPr>
            <a:lvl4pPr marL="0" indent="0">
              <a:lnSpc>
                <a:spcPct val="85000"/>
              </a:lnSpc>
              <a:buFontTx/>
              <a:buNone/>
              <a:defRPr sz="3400"/>
            </a:lvl4pPr>
            <a:lvl5pPr marL="0" indent="0">
              <a:lnSpc>
                <a:spcPct val="85000"/>
              </a:lnSpc>
              <a:buFontTx/>
              <a:buNone/>
              <a:defRPr sz="3400"/>
            </a:lvl5pPr>
          </a:lstStyle>
          <a:p>
            <a:pPr lvl="0"/>
            <a:r>
              <a:rPr lang="en-GB" dirty="0" smtClean="0"/>
              <a:t>Click to edit Master text styles</a:t>
            </a:r>
          </a:p>
          <a:p>
            <a:pPr lvl="1"/>
            <a:r>
              <a:rPr lang="en-GB" dirty="0" smtClean="0"/>
              <a:t>Second level</a:t>
            </a:r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B2A88A-9ECB-DF45-A377-2575079D0564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8" name="Rounded Rectangle 7"/>
          <p:cNvSpPr/>
          <p:nvPr userDrawn="1"/>
        </p:nvSpPr>
        <p:spPr>
          <a:xfrm>
            <a:off x="250825" y="1572174"/>
            <a:ext cx="2163763" cy="126000"/>
          </a:xfrm>
          <a:prstGeom prst="round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9" name="Content Placeholder 2"/>
          <p:cNvSpPr>
            <a:spLocks noGrp="1"/>
          </p:cNvSpPr>
          <p:nvPr userDrawn="1">
            <p:ph idx="1"/>
          </p:nvPr>
        </p:nvSpPr>
        <p:spPr>
          <a:xfrm>
            <a:off x="162000" y="1690748"/>
            <a:ext cx="2340729" cy="5176800"/>
          </a:xfrm>
        </p:spPr>
        <p:txBody>
          <a:bodyPr/>
          <a:lstStyle/>
          <a:p>
            <a:pPr lvl="0"/>
            <a:r>
              <a:rPr lang="en-GB" dirty="0" smtClean="0"/>
              <a:t>Click to edit Master text styles</a:t>
            </a:r>
          </a:p>
          <a:p>
            <a:pPr lvl="1"/>
            <a:r>
              <a:rPr lang="en-GB" dirty="0" smtClean="0"/>
              <a:t>Second level</a:t>
            </a:r>
            <a:endParaRPr lang="en-GB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with Partner logos and Mission Stat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3026" y="1719562"/>
            <a:ext cx="8778562" cy="4388752"/>
          </a:xfrm>
          <a:prstGeom prst="rect">
            <a:avLst/>
          </a:prstGeom>
        </p:spPr>
        <p:txBody>
          <a:bodyPr anchor="b" anchorCtr="0">
            <a:normAutofit/>
          </a:bodyPr>
          <a:lstStyle>
            <a:lvl1pPr algn="l">
              <a:lnSpc>
                <a:spcPct val="80000"/>
              </a:lnSpc>
              <a:defRPr sz="8000"/>
            </a:lvl1pPr>
          </a:lstStyle>
          <a:p>
            <a:r>
              <a:rPr lang="en-GB" dirty="0" smtClean="0"/>
              <a:t>Click to edit Master title style</a:t>
            </a:r>
            <a:endParaRPr lang="en-GB" dirty="0"/>
          </a:p>
        </p:txBody>
      </p:sp>
      <p:sp>
        <p:nvSpPr>
          <p:cNvPr id="7" name="Rounded Rectangle 6"/>
          <p:cNvSpPr/>
          <p:nvPr userDrawn="1"/>
        </p:nvSpPr>
        <p:spPr>
          <a:xfrm>
            <a:off x="250824" y="6172200"/>
            <a:ext cx="8640764" cy="342900"/>
          </a:xfrm>
          <a:prstGeom prst="roundRect">
            <a:avLst>
              <a:gd name="adj" fmla="val 9260"/>
            </a:avLst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" name="Rectangle 7"/>
          <p:cNvSpPr/>
          <p:nvPr userDrawn="1"/>
        </p:nvSpPr>
        <p:spPr>
          <a:xfrm>
            <a:off x="0" y="0"/>
            <a:ext cx="9144000" cy="916783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TextBox 8"/>
          <p:cNvSpPr txBox="1"/>
          <p:nvPr userDrawn="1"/>
        </p:nvSpPr>
        <p:spPr>
          <a:xfrm>
            <a:off x="7575550" y="168889"/>
            <a:ext cx="143350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200" dirty="0" smtClean="0">
                <a:solidFill>
                  <a:schemeClr val="tx2"/>
                </a:solidFill>
              </a:rPr>
              <a:t>in partnership</a:t>
            </a:r>
            <a:r>
              <a:rPr lang="en-GB" sz="1200" baseline="0" dirty="0" smtClean="0">
                <a:solidFill>
                  <a:schemeClr val="tx2"/>
                </a:solidFill>
              </a:rPr>
              <a:t> with</a:t>
            </a:r>
            <a:endParaRPr lang="en-GB" sz="1200" dirty="0">
              <a:solidFill>
                <a:schemeClr val="tx2"/>
              </a:solidFill>
            </a:endParaRPr>
          </a:p>
        </p:txBody>
      </p:sp>
      <p:pic>
        <p:nvPicPr>
          <p:cNvPr id="10" name="Picture 9" descr="CRUK_Pos_RGB_150.jp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654667" y="445764"/>
            <a:ext cx="1731264" cy="670560"/>
          </a:xfrm>
          <a:prstGeom prst="rect">
            <a:avLst/>
          </a:prstGeom>
        </p:spPr>
      </p:pic>
      <p:pic>
        <p:nvPicPr>
          <p:cNvPr id="11" name="Picture 10" descr="The Royal Marsden logo_RGB_300.jpg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627046" y="515315"/>
            <a:ext cx="2264542" cy="381183"/>
          </a:xfrm>
          <a:prstGeom prst="rect">
            <a:avLst/>
          </a:prstGeom>
        </p:spPr>
      </p:pic>
      <p:pic>
        <p:nvPicPr>
          <p:cNvPr id="13" name="Picture 12" descr="ICR logo.jpg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254000" y="521665"/>
            <a:ext cx="2596896" cy="502920"/>
          </a:xfrm>
          <a:prstGeom prst="rect">
            <a:avLst/>
          </a:prstGeom>
        </p:spPr>
      </p:pic>
      <p:sp>
        <p:nvSpPr>
          <p:cNvPr id="12" name="Subtitle 2"/>
          <p:cNvSpPr txBox="1">
            <a:spLocks/>
          </p:cNvSpPr>
          <p:nvPr userDrawn="1"/>
        </p:nvSpPr>
        <p:spPr>
          <a:xfrm>
            <a:off x="228624" y="6162475"/>
            <a:ext cx="8662964" cy="338554"/>
          </a:xfrm>
          <a:prstGeom prst="rect">
            <a:avLst/>
          </a:prstGeom>
        </p:spPr>
        <p:txBody>
          <a:bodyPr vert="horz" lIns="91440" tIns="45720" rIns="91440" bIns="45720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Making the discoveries that defeat cancer</a:t>
            </a:r>
            <a:endParaRPr kumimoji="0" lang="en-GB" sz="16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4_V1 Imag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Picture Placeholder 29"/>
          <p:cNvSpPr>
            <a:spLocks noGrp="1"/>
          </p:cNvSpPr>
          <p:nvPr>
            <p:ph type="pic" sz="quarter" idx="14"/>
          </p:nvPr>
        </p:nvSpPr>
        <p:spPr>
          <a:xfrm>
            <a:off x="2846389" y="1572173"/>
            <a:ext cx="6048000" cy="5004485"/>
          </a:xfrm>
        </p:spPr>
        <p:txBody>
          <a:bodyPr/>
          <a:lstStyle/>
          <a:p>
            <a:endParaRPr lang="en-GB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51200" y="398348"/>
            <a:ext cx="7455788" cy="1159864"/>
          </a:xfrm>
        </p:spPr>
        <p:txBody>
          <a:bodyPr>
            <a:noAutofit/>
          </a:bodyPr>
          <a:lstStyle>
            <a:lvl1pPr marL="0" indent="0">
              <a:lnSpc>
                <a:spcPct val="85000"/>
              </a:lnSpc>
              <a:buFontTx/>
              <a:buNone/>
              <a:defRPr sz="3400"/>
            </a:lvl1pPr>
            <a:lvl2pPr marL="0" indent="0">
              <a:lnSpc>
                <a:spcPct val="85000"/>
              </a:lnSpc>
              <a:spcBef>
                <a:spcPts val="0"/>
              </a:spcBef>
              <a:buFontTx/>
              <a:buNone/>
              <a:defRPr sz="3400">
                <a:solidFill>
                  <a:srgbClr val="A0A1A3"/>
                </a:solidFill>
              </a:defRPr>
            </a:lvl2pPr>
            <a:lvl3pPr marL="0" indent="0">
              <a:lnSpc>
                <a:spcPct val="85000"/>
              </a:lnSpc>
              <a:buFontTx/>
              <a:buNone/>
              <a:defRPr sz="3400"/>
            </a:lvl3pPr>
            <a:lvl4pPr marL="0" indent="0">
              <a:lnSpc>
                <a:spcPct val="85000"/>
              </a:lnSpc>
              <a:buFontTx/>
              <a:buNone/>
              <a:defRPr sz="3400"/>
            </a:lvl4pPr>
            <a:lvl5pPr marL="0" indent="0">
              <a:lnSpc>
                <a:spcPct val="85000"/>
              </a:lnSpc>
              <a:buFontTx/>
              <a:buNone/>
              <a:defRPr sz="3400"/>
            </a:lvl5pPr>
          </a:lstStyle>
          <a:p>
            <a:pPr lvl="0"/>
            <a:r>
              <a:rPr lang="en-GB" dirty="0" smtClean="0"/>
              <a:t>Click to edit Master text styles</a:t>
            </a:r>
          </a:p>
          <a:p>
            <a:pPr lvl="1"/>
            <a:r>
              <a:rPr lang="en-GB" dirty="0" smtClean="0"/>
              <a:t>Second level</a:t>
            </a:r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B2A88A-9ECB-DF45-A377-2575079D0564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8" name="Rounded Rectangle 7"/>
          <p:cNvSpPr/>
          <p:nvPr userDrawn="1"/>
        </p:nvSpPr>
        <p:spPr>
          <a:xfrm>
            <a:off x="250825" y="1572174"/>
            <a:ext cx="2163763" cy="126000"/>
          </a:xfrm>
          <a:prstGeom prst="round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9" name="Content Placeholder 2"/>
          <p:cNvSpPr>
            <a:spLocks noGrp="1"/>
          </p:cNvSpPr>
          <p:nvPr userDrawn="1">
            <p:ph idx="1"/>
          </p:nvPr>
        </p:nvSpPr>
        <p:spPr>
          <a:xfrm>
            <a:off x="162000" y="1690748"/>
            <a:ext cx="2340729" cy="5176800"/>
          </a:xfrm>
        </p:spPr>
        <p:txBody>
          <a:bodyPr/>
          <a:lstStyle/>
          <a:p>
            <a:pPr lvl="0"/>
            <a:r>
              <a:rPr lang="en-GB" dirty="0" smtClean="0"/>
              <a:t>Click to edit Master text styles</a:t>
            </a:r>
          </a:p>
          <a:p>
            <a:pPr lvl="1"/>
            <a:r>
              <a:rPr lang="en-GB" dirty="0" smtClean="0"/>
              <a:t>Second level</a:t>
            </a:r>
            <a:endParaRPr lang="en-GB" dirty="0"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5_V1 Imag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Picture Placeholder 29"/>
          <p:cNvSpPr>
            <a:spLocks noGrp="1"/>
          </p:cNvSpPr>
          <p:nvPr>
            <p:ph type="pic" sz="quarter" idx="14"/>
          </p:nvPr>
        </p:nvSpPr>
        <p:spPr>
          <a:xfrm>
            <a:off x="2846389" y="1572173"/>
            <a:ext cx="6048000" cy="5004485"/>
          </a:xfrm>
        </p:spPr>
        <p:txBody>
          <a:bodyPr/>
          <a:lstStyle/>
          <a:p>
            <a:endParaRPr lang="en-GB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51200" y="398348"/>
            <a:ext cx="7455788" cy="1159864"/>
          </a:xfrm>
        </p:spPr>
        <p:txBody>
          <a:bodyPr>
            <a:noAutofit/>
          </a:bodyPr>
          <a:lstStyle>
            <a:lvl1pPr marL="0" indent="0">
              <a:lnSpc>
                <a:spcPct val="85000"/>
              </a:lnSpc>
              <a:buFontTx/>
              <a:buNone/>
              <a:defRPr sz="3400"/>
            </a:lvl1pPr>
            <a:lvl2pPr marL="0" indent="0">
              <a:lnSpc>
                <a:spcPct val="85000"/>
              </a:lnSpc>
              <a:spcBef>
                <a:spcPts val="0"/>
              </a:spcBef>
              <a:buFontTx/>
              <a:buNone/>
              <a:defRPr sz="3400">
                <a:solidFill>
                  <a:srgbClr val="A0A1A3"/>
                </a:solidFill>
              </a:defRPr>
            </a:lvl2pPr>
            <a:lvl3pPr marL="0" indent="0">
              <a:lnSpc>
                <a:spcPct val="85000"/>
              </a:lnSpc>
              <a:buFontTx/>
              <a:buNone/>
              <a:defRPr sz="3400"/>
            </a:lvl3pPr>
            <a:lvl4pPr marL="0" indent="0">
              <a:lnSpc>
                <a:spcPct val="85000"/>
              </a:lnSpc>
              <a:buFontTx/>
              <a:buNone/>
              <a:defRPr sz="3400"/>
            </a:lvl4pPr>
            <a:lvl5pPr marL="0" indent="0">
              <a:lnSpc>
                <a:spcPct val="85000"/>
              </a:lnSpc>
              <a:buFontTx/>
              <a:buNone/>
              <a:defRPr sz="3400"/>
            </a:lvl5pPr>
          </a:lstStyle>
          <a:p>
            <a:pPr lvl="0"/>
            <a:r>
              <a:rPr lang="en-GB" dirty="0" smtClean="0"/>
              <a:t>Click to edit Master text styles</a:t>
            </a:r>
          </a:p>
          <a:p>
            <a:pPr lvl="1"/>
            <a:r>
              <a:rPr lang="en-GB" dirty="0" smtClean="0"/>
              <a:t>Second level</a:t>
            </a:r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B2A88A-9ECB-DF45-A377-2575079D0564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8" name="Rounded Rectangle 7"/>
          <p:cNvSpPr/>
          <p:nvPr userDrawn="1"/>
        </p:nvSpPr>
        <p:spPr>
          <a:xfrm>
            <a:off x="250825" y="1572174"/>
            <a:ext cx="2163763" cy="126000"/>
          </a:xfrm>
          <a:prstGeom prst="round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9" name="Content Placeholder 2"/>
          <p:cNvSpPr>
            <a:spLocks noGrp="1"/>
          </p:cNvSpPr>
          <p:nvPr userDrawn="1">
            <p:ph idx="1"/>
          </p:nvPr>
        </p:nvSpPr>
        <p:spPr>
          <a:xfrm>
            <a:off x="162000" y="1690748"/>
            <a:ext cx="2340729" cy="5176800"/>
          </a:xfrm>
        </p:spPr>
        <p:txBody>
          <a:bodyPr/>
          <a:lstStyle/>
          <a:p>
            <a:pPr lvl="0"/>
            <a:r>
              <a:rPr lang="en-GB" dirty="0" smtClean="0"/>
              <a:t>Click to edit Master text styles</a:t>
            </a:r>
          </a:p>
          <a:p>
            <a:pPr lvl="1"/>
            <a:r>
              <a:rPr lang="en-GB" dirty="0" smtClean="0"/>
              <a:t>Second level</a:t>
            </a:r>
            <a:endParaRPr lang="en-GB" dirty="0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6_V1 Imag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Picture Placeholder 29"/>
          <p:cNvSpPr>
            <a:spLocks noGrp="1"/>
          </p:cNvSpPr>
          <p:nvPr>
            <p:ph type="pic" sz="quarter" idx="14"/>
          </p:nvPr>
        </p:nvSpPr>
        <p:spPr>
          <a:xfrm>
            <a:off x="2846389" y="1572173"/>
            <a:ext cx="6048000" cy="5004485"/>
          </a:xfrm>
        </p:spPr>
        <p:txBody>
          <a:bodyPr/>
          <a:lstStyle/>
          <a:p>
            <a:endParaRPr lang="en-GB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51200" y="398348"/>
            <a:ext cx="7455788" cy="1159864"/>
          </a:xfrm>
        </p:spPr>
        <p:txBody>
          <a:bodyPr>
            <a:noAutofit/>
          </a:bodyPr>
          <a:lstStyle>
            <a:lvl1pPr marL="0" indent="0">
              <a:lnSpc>
                <a:spcPct val="85000"/>
              </a:lnSpc>
              <a:buFontTx/>
              <a:buNone/>
              <a:defRPr sz="3400"/>
            </a:lvl1pPr>
            <a:lvl2pPr marL="0" indent="0">
              <a:lnSpc>
                <a:spcPct val="85000"/>
              </a:lnSpc>
              <a:spcBef>
                <a:spcPts val="0"/>
              </a:spcBef>
              <a:buFontTx/>
              <a:buNone/>
              <a:defRPr sz="3400">
                <a:solidFill>
                  <a:srgbClr val="A0A1A3"/>
                </a:solidFill>
              </a:defRPr>
            </a:lvl2pPr>
            <a:lvl3pPr marL="0" indent="0">
              <a:lnSpc>
                <a:spcPct val="85000"/>
              </a:lnSpc>
              <a:buFontTx/>
              <a:buNone/>
              <a:defRPr sz="3400"/>
            </a:lvl3pPr>
            <a:lvl4pPr marL="0" indent="0">
              <a:lnSpc>
                <a:spcPct val="85000"/>
              </a:lnSpc>
              <a:buFontTx/>
              <a:buNone/>
              <a:defRPr sz="3400"/>
            </a:lvl4pPr>
            <a:lvl5pPr marL="0" indent="0">
              <a:lnSpc>
                <a:spcPct val="85000"/>
              </a:lnSpc>
              <a:buFontTx/>
              <a:buNone/>
              <a:defRPr sz="3400"/>
            </a:lvl5pPr>
          </a:lstStyle>
          <a:p>
            <a:pPr lvl="0"/>
            <a:r>
              <a:rPr lang="en-GB" dirty="0" smtClean="0"/>
              <a:t>Click to edit Master text styles</a:t>
            </a:r>
          </a:p>
          <a:p>
            <a:pPr lvl="1"/>
            <a:r>
              <a:rPr lang="en-GB" dirty="0" smtClean="0"/>
              <a:t>Second level</a:t>
            </a:r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B2A88A-9ECB-DF45-A377-2575079D0564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8" name="Rounded Rectangle 7"/>
          <p:cNvSpPr/>
          <p:nvPr userDrawn="1"/>
        </p:nvSpPr>
        <p:spPr>
          <a:xfrm>
            <a:off x="250825" y="1572174"/>
            <a:ext cx="2163763" cy="126000"/>
          </a:xfrm>
          <a:prstGeom prst="round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9" name="Content Placeholder 2"/>
          <p:cNvSpPr>
            <a:spLocks noGrp="1"/>
          </p:cNvSpPr>
          <p:nvPr userDrawn="1">
            <p:ph idx="1"/>
          </p:nvPr>
        </p:nvSpPr>
        <p:spPr>
          <a:xfrm>
            <a:off x="162000" y="1690748"/>
            <a:ext cx="2340729" cy="5176800"/>
          </a:xfrm>
        </p:spPr>
        <p:txBody>
          <a:bodyPr/>
          <a:lstStyle/>
          <a:p>
            <a:pPr lvl="0"/>
            <a:r>
              <a:rPr lang="en-GB" dirty="0" smtClean="0"/>
              <a:t>Click to edit Master text styles</a:t>
            </a:r>
          </a:p>
          <a:p>
            <a:pPr lvl="1"/>
            <a:r>
              <a:rPr lang="en-GB" dirty="0" smtClean="0"/>
              <a:t>Second level</a:t>
            </a:r>
            <a:endParaRPr lang="en-GB" dirty="0"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7_V1 Imag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Picture Placeholder 29"/>
          <p:cNvSpPr>
            <a:spLocks noGrp="1"/>
          </p:cNvSpPr>
          <p:nvPr>
            <p:ph type="pic" sz="quarter" idx="14"/>
          </p:nvPr>
        </p:nvSpPr>
        <p:spPr>
          <a:xfrm>
            <a:off x="2846389" y="1572173"/>
            <a:ext cx="6048000" cy="5004485"/>
          </a:xfrm>
        </p:spPr>
        <p:txBody>
          <a:bodyPr/>
          <a:lstStyle/>
          <a:p>
            <a:endParaRPr lang="en-GB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51200" y="398348"/>
            <a:ext cx="7455788" cy="1159864"/>
          </a:xfrm>
        </p:spPr>
        <p:txBody>
          <a:bodyPr>
            <a:noAutofit/>
          </a:bodyPr>
          <a:lstStyle>
            <a:lvl1pPr marL="0" indent="0">
              <a:lnSpc>
                <a:spcPct val="85000"/>
              </a:lnSpc>
              <a:buFontTx/>
              <a:buNone/>
              <a:defRPr sz="3400"/>
            </a:lvl1pPr>
            <a:lvl2pPr marL="0" indent="0">
              <a:lnSpc>
                <a:spcPct val="85000"/>
              </a:lnSpc>
              <a:spcBef>
                <a:spcPts val="0"/>
              </a:spcBef>
              <a:buFontTx/>
              <a:buNone/>
              <a:defRPr sz="3400">
                <a:solidFill>
                  <a:srgbClr val="A0A1A3"/>
                </a:solidFill>
              </a:defRPr>
            </a:lvl2pPr>
            <a:lvl3pPr marL="0" indent="0">
              <a:lnSpc>
                <a:spcPct val="85000"/>
              </a:lnSpc>
              <a:buFontTx/>
              <a:buNone/>
              <a:defRPr sz="3400"/>
            </a:lvl3pPr>
            <a:lvl4pPr marL="0" indent="0">
              <a:lnSpc>
                <a:spcPct val="85000"/>
              </a:lnSpc>
              <a:buFontTx/>
              <a:buNone/>
              <a:defRPr sz="3400"/>
            </a:lvl4pPr>
            <a:lvl5pPr marL="0" indent="0">
              <a:lnSpc>
                <a:spcPct val="85000"/>
              </a:lnSpc>
              <a:buFontTx/>
              <a:buNone/>
              <a:defRPr sz="3400"/>
            </a:lvl5pPr>
          </a:lstStyle>
          <a:p>
            <a:pPr lvl="0"/>
            <a:r>
              <a:rPr lang="en-GB" dirty="0" smtClean="0"/>
              <a:t>Click to edit Master text styles</a:t>
            </a:r>
          </a:p>
          <a:p>
            <a:pPr lvl="1"/>
            <a:r>
              <a:rPr lang="en-GB" dirty="0" smtClean="0"/>
              <a:t>Second level</a:t>
            </a:r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B2A88A-9ECB-DF45-A377-2575079D0564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8" name="Rounded Rectangle 7"/>
          <p:cNvSpPr/>
          <p:nvPr userDrawn="1"/>
        </p:nvSpPr>
        <p:spPr>
          <a:xfrm>
            <a:off x="250825" y="1572174"/>
            <a:ext cx="2163763" cy="126000"/>
          </a:xfrm>
          <a:prstGeom prst="round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9" name="Content Placeholder 2"/>
          <p:cNvSpPr>
            <a:spLocks noGrp="1"/>
          </p:cNvSpPr>
          <p:nvPr userDrawn="1">
            <p:ph idx="1"/>
          </p:nvPr>
        </p:nvSpPr>
        <p:spPr>
          <a:xfrm>
            <a:off x="162000" y="1690748"/>
            <a:ext cx="2340729" cy="5176800"/>
          </a:xfrm>
        </p:spPr>
        <p:txBody>
          <a:bodyPr/>
          <a:lstStyle/>
          <a:p>
            <a:pPr lvl="0"/>
            <a:r>
              <a:rPr lang="en-GB" dirty="0" smtClean="0"/>
              <a:t>Click to edit Master text styles</a:t>
            </a:r>
          </a:p>
          <a:p>
            <a:pPr lvl="1"/>
            <a:r>
              <a:rPr lang="en-GB" dirty="0" smtClean="0"/>
              <a:t>Second level</a:t>
            </a:r>
            <a:endParaRPr lang="en-GB" dirty="0"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8_V1 Imag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Picture Placeholder 29"/>
          <p:cNvSpPr>
            <a:spLocks noGrp="1"/>
          </p:cNvSpPr>
          <p:nvPr>
            <p:ph type="pic" sz="quarter" idx="14"/>
          </p:nvPr>
        </p:nvSpPr>
        <p:spPr>
          <a:xfrm>
            <a:off x="2846389" y="1572173"/>
            <a:ext cx="6048000" cy="5004485"/>
          </a:xfrm>
        </p:spPr>
        <p:txBody>
          <a:bodyPr/>
          <a:lstStyle/>
          <a:p>
            <a:endParaRPr lang="en-GB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51200" y="398348"/>
            <a:ext cx="7455788" cy="1159864"/>
          </a:xfrm>
        </p:spPr>
        <p:txBody>
          <a:bodyPr>
            <a:noAutofit/>
          </a:bodyPr>
          <a:lstStyle>
            <a:lvl1pPr marL="0" indent="0">
              <a:lnSpc>
                <a:spcPct val="85000"/>
              </a:lnSpc>
              <a:buFontTx/>
              <a:buNone/>
              <a:defRPr sz="3400"/>
            </a:lvl1pPr>
            <a:lvl2pPr marL="0" indent="0">
              <a:lnSpc>
                <a:spcPct val="85000"/>
              </a:lnSpc>
              <a:spcBef>
                <a:spcPts val="0"/>
              </a:spcBef>
              <a:buFontTx/>
              <a:buNone/>
              <a:defRPr sz="3400">
                <a:solidFill>
                  <a:srgbClr val="A0A1A3"/>
                </a:solidFill>
              </a:defRPr>
            </a:lvl2pPr>
            <a:lvl3pPr marL="0" indent="0">
              <a:lnSpc>
                <a:spcPct val="85000"/>
              </a:lnSpc>
              <a:buFontTx/>
              <a:buNone/>
              <a:defRPr sz="3400"/>
            </a:lvl3pPr>
            <a:lvl4pPr marL="0" indent="0">
              <a:lnSpc>
                <a:spcPct val="85000"/>
              </a:lnSpc>
              <a:buFontTx/>
              <a:buNone/>
              <a:defRPr sz="3400"/>
            </a:lvl4pPr>
            <a:lvl5pPr marL="0" indent="0">
              <a:lnSpc>
                <a:spcPct val="85000"/>
              </a:lnSpc>
              <a:buFontTx/>
              <a:buNone/>
              <a:defRPr sz="3400"/>
            </a:lvl5pPr>
          </a:lstStyle>
          <a:p>
            <a:pPr lvl="0"/>
            <a:r>
              <a:rPr lang="en-GB" dirty="0" smtClean="0"/>
              <a:t>Click to edit Master text styles</a:t>
            </a:r>
          </a:p>
          <a:p>
            <a:pPr lvl="1"/>
            <a:r>
              <a:rPr lang="en-GB" dirty="0" smtClean="0"/>
              <a:t>Second level</a:t>
            </a:r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B2A88A-9ECB-DF45-A377-2575079D0564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8" name="Rounded Rectangle 7"/>
          <p:cNvSpPr/>
          <p:nvPr userDrawn="1"/>
        </p:nvSpPr>
        <p:spPr>
          <a:xfrm>
            <a:off x="250825" y="1572174"/>
            <a:ext cx="2163763" cy="126000"/>
          </a:xfrm>
          <a:prstGeom prst="round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9" name="Content Placeholder 2"/>
          <p:cNvSpPr>
            <a:spLocks noGrp="1"/>
          </p:cNvSpPr>
          <p:nvPr userDrawn="1">
            <p:ph idx="1"/>
          </p:nvPr>
        </p:nvSpPr>
        <p:spPr>
          <a:xfrm>
            <a:off x="162000" y="1690748"/>
            <a:ext cx="2340729" cy="5176800"/>
          </a:xfrm>
        </p:spPr>
        <p:txBody>
          <a:bodyPr/>
          <a:lstStyle/>
          <a:p>
            <a:pPr lvl="0"/>
            <a:r>
              <a:rPr lang="en-GB" dirty="0" smtClean="0"/>
              <a:t>Click to edit Master text styles</a:t>
            </a:r>
          </a:p>
          <a:p>
            <a:pPr lvl="1"/>
            <a:r>
              <a:rPr lang="en-GB" dirty="0" smtClean="0"/>
              <a:t>Second level</a:t>
            </a:r>
            <a:endParaRPr lang="en-GB" dirty="0"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9_V1 Imag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Picture Placeholder 29"/>
          <p:cNvSpPr>
            <a:spLocks noGrp="1"/>
          </p:cNvSpPr>
          <p:nvPr>
            <p:ph type="pic" sz="quarter" idx="14"/>
          </p:nvPr>
        </p:nvSpPr>
        <p:spPr>
          <a:xfrm>
            <a:off x="2846389" y="1572173"/>
            <a:ext cx="6048000" cy="5004485"/>
          </a:xfrm>
        </p:spPr>
        <p:txBody>
          <a:bodyPr/>
          <a:lstStyle/>
          <a:p>
            <a:endParaRPr lang="en-GB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51200" y="398348"/>
            <a:ext cx="7455788" cy="1159864"/>
          </a:xfrm>
        </p:spPr>
        <p:txBody>
          <a:bodyPr>
            <a:noAutofit/>
          </a:bodyPr>
          <a:lstStyle>
            <a:lvl1pPr marL="0" indent="0">
              <a:lnSpc>
                <a:spcPct val="85000"/>
              </a:lnSpc>
              <a:buFontTx/>
              <a:buNone/>
              <a:defRPr sz="3400"/>
            </a:lvl1pPr>
            <a:lvl2pPr marL="0" indent="0">
              <a:lnSpc>
                <a:spcPct val="85000"/>
              </a:lnSpc>
              <a:spcBef>
                <a:spcPts val="0"/>
              </a:spcBef>
              <a:buFontTx/>
              <a:buNone/>
              <a:defRPr sz="3400">
                <a:solidFill>
                  <a:srgbClr val="A0A1A3"/>
                </a:solidFill>
              </a:defRPr>
            </a:lvl2pPr>
            <a:lvl3pPr marL="0" indent="0">
              <a:lnSpc>
                <a:spcPct val="85000"/>
              </a:lnSpc>
              <a:buFontTx/>
              <a:buNone/>
              <a:defRPr sz="3400"/>
            </a:lvl3pPr>
            <a:lvl4pPr marL="0" indent="0">
              <a:lnSpc>
                <a:spcPct val="85000"/>
              </a:lnSpc>
              <a:buFontTx/>
              <a:buNone/>
              <a:defRPr sz="3400"/>
            </a:lvl4pPr>
            <a:lvl5pPr marL="0" indent="0">
              <a:lnSpc>
                <a:spcPct val="85000"/>
              </a:lnSpc>
              <a:buFontTx/>
              <a:buNone/>
              <a:defRPr sz="3400"/>
            </a:lvl5pPr>
          </a:lstStyle>
          <a:p>
            <a:pPr lvl="0"/>
            <a:r>
              <a:rPr lang="en-GB" dirty="0" smtClean="0"/>
              <a:t>Click to edit Master text styles</a:t>
            </a:r>
          </a:p>
          <a:p>
            <a:pPr lvl="1"/>
            <a:r>
              <a:rPr lang="en-GB" dirty="0" smtClean="0"/>
              <a:t>Second level</a:t>
            </a:r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B2A88A-9ECB-DF45-A377-2575079D0564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8" name="Rounded Rectangle 7"/>
          <p:cNvSpPr/>
          <p:nvPr userDrawn="1"/>
        </p:nvSpPr>
        <p:spPr>
          <a:xfrm>
            <a:off x="250825" y="1572174"/>
            <a:ext cx="2163763" cy="126000"/>
          </a:xfrm>
          <a:prstGeom prst="round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9" name="Content Placeholder 2"/>
          <p:cNvSpPr>
            <a:spLocks noGrp="1"/>
          </p:cNvSpPr>
          <p:nvPr userDrawn="1">
            <p:ph idx="1"/>
          </p:nvPr>
        </p:nvSpPr>
        <p:spPr>
          <a:xfrm>
            <a:off x="162000" y="1690748"/>
            <a:ext cx="2340729" cy="5176800"/>
          </a:xfrm>
        </p:spPr>
        <p:txBody>
          <a:bodyPr/>
          <a:lstStyle/>
          <a:p>
            <a:pPr lvl="0"/>
            <a:r>
              <a:rPr lang="en-GB" dirty="0" smtClean="0"/>
              <a:t>Click to edit Master text styles</a:t>
            </a:r>
          </a:p>
          <a:p>
            <a:pPr lvl="1"/>
            <a:r>
              <a:rPr lang="en-GB" dirty="0" smtClean="0"/>
              <a:t>Second level</a:t>
            </a:r>
            <a:endParaRPr lang="en-GB" dirty="0"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0_V1 Imag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Picture Placeholder 29"/>
          <p:cNvSpPr>
            <a:spLocks noGrp="1"/>
          </p:cNvSpPr>
          <p:nvPr>
            <p:ph type="pic" sz="quarter" idx="14"/>
          </p:nvPr>
        </p:nvSpPr>
        <p:spPr>
          <a:xfrm>
            <a:off x="2846389" y="1572173"/>
            <a:ext cx="6048000" cy="5004485"/>
          </a:xfrm>
        </p:spPr>
        <p:txBody>
          <a:bodyPr/>
          <a:lstStyle/>
          <a:p>
            <a:endParaRPr lang="en-GB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51200" y="398348"/>
            <a:ext cx="7455788" cy="1159864"/>
          </a:xfrm>
        </p:spPr>
        <p:txBody>
          <a:bodyPr>
            <a:noAutofit/>
          </a:bodyPr>
          <a:lstStyle>
            <a:lvl1pPr marL="0" indent="0">
              <a:lnSpc>
                <a:spcPct val="85000"/>
              </a:lnSpc>
              <a:buFontTx/>
              <a:buNone/>
              <a:defRPr sz="3400"/>
            </a:lvl1pPr>
            <a:lvl2pPr marL="0" indent="0">
              <a:lnSpc>
                <a:spcPct val="85000"/>
              </a:lnSpc>
              <a:spcBef>
                <a:spcPts val="0"/>
              </a:spcBef>
              <a:buFontTx/>
              <a:buNone/>
              <a:defRPr sz="3400">
                <a:solidFill>
                  <a:srgbClr val="A0A1A3"/>
                </a:solidFill>
              </a:defRPr>
            </a:lvl2pPr>
            <a:lvl3pPr marL="0" indent="0">
              <a:lnSpc>
                <a:spcPct val="85000"/>
              </a:lnSpc>
              <a:buFontTx/>
              <a:buNone/>
              <a:defRPr sz="3400"/>
            </a:lvl3pPr>
            <a:lvl4pPr marL="0" indent="0">
              <a:lnSpc>
                <a:spcPct val="85000"/>
              </a:lnSpc>
              <a:buFontTx/>
              <a:buNone/>
              <a:defRPr sz="3400"/>
            </a:lvl4pPr>
            <a:lvl5pPr marL="0" indent="0">
              <a:lnSpc>
                <a:spcPct val="85000"/>
              </a:lnSpc>
              <a:buFontTx/>
              <a:buNone/>
              <a:defRPr sz="3400"/>
            </a:lvl5pPr>
          </a:lstStyle>
          <a:p>
            <a:pPr lvl="0"/>
            <a:r>
              <a:rPr lang="en-GB" dirty="0" smtClean="0"/>
              <a:t>Click to edit Master text styles</a:t>
            </a:r>
          </a:p>
          <a:p>
            <a:pPr lvl="1"/>
            <a:r>
              <a:rPr lang="en-GB" dirty="0" smtClean="0"/>
              <a:t>Second level</a:t>
            </a:r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B2A88A-9ECB-DF45-A377-2575079D0564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8" name="Rounded Rectangle 7"/>
          <p:cNvSpPr/>
          <p:nvPr userDrawn="1"/>
        </p:nvSpPr>
        <p:spPr>
          <a:xfrm>
            <a:off x="250825" y="1572174"/>
            <a:ext cx="2163763" cy="126000"/>
          </a:xfrm>
          <a:prstGeom prst="round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9" name="Content Placeholder 2"/>
          <p:cNvSpPr>
            <a:spLocks noGrp="1"/>
          </p:cNvSpPr>
          <p:nvPr userDrawn="1">
            <p:ph idx="1"/>
          </p:nvPr>
        </p:nvSpPr>
        <p:spPr>
          <a:xfrm>
            <a:off x="162000" y="1690748"/>
            <a:ext cx="2340729" cy="5176800"/>
          </a:xfrm>
        </p:spPr>
        <p:txBody>
          <a:bodyPr/>
          <a:lstStyle/>
          <a:p>
            <a:pPr lvl="0"/>
            <a:r>
              <a:rPr lang="en-GB" dirty="0" smtClean="0"/>
              <a:t>Click to edit Master text styles</a:t>
            </a:r>
          </a:p>
          <a:p>
            <a:pPr lvl="1"/>
            <a:r>
              <a:rPr lang="en-GB" dirty="0" smtClean="0"/>
              <a:t>Second level</a:t>
            </a:r>
            <a:endParaRPr lang="en-GB" dirty="0"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1_V1 Imag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Picture Placeholder 29"/>
          <p:cNvSpPr>
            <a:spLocks noGrp="1"/>
          </p:cNvSpPr>
          <p:nvPr>
            <p:ph type="pic" sz="quarter" idx="14"/>
          </p:nvPr>
        </p:nvSpPr>
        <p:spPr>
          <a:xfrm>
            <a:off x="2846389" y="1572173"/>
            <a:ext cx="6048000" cy="5004485"/>
          </a:xfrm>
        </p:spPr>
        <p:txBody>
          <a:bodyPr/>
          <a:lstStyle/>
          <a:p>
            <a:endParaRPr lang="en-GB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51200" y="398348"/>
            <a:ext cx="7455788" cy="1159864"/>
          </a:xfrm>
        </p:spPr>
        <p:txBody>
          <a:bodyPr>
            <a:noAutofit/>
          </a:bodyPr>
          <a:lstStyle>
            <a:lvl1pPr marL="0" indent="0">
              <a:lnSpc>
                <a:spcPct val="85000"/>
              </a:lnSpc>
              <a:buFontTx/>
              <a:buNone/>
              <a:defRPr sz="3400"/>
            </a:lvl1pPr>
            <a:lvl2pPr marL="0" indent="0">
              <a:lnSpc>
                <a:spcPct val="85000"/>
              </a:lnSpc>
              <a:spcBef>
                <a:spcPts val="0"/>
              </a:spcBef>
              <a:buFontTx/>
              <a:buNone/>
              <a:defRPr sz="3400">
                <a:solidFill>
                  <a:srgbClr val="A0A1A3"/>
                </a:solidFill>
              </a:defRPr>
            </a:lvl2pPr>
            <a:lvl3pPr marL="0" indent="0">
              <a:lnSpc>
                <a:spcPct val="85000"/>
              </a:lnSpc>
              <a:buFontTx/>
              <a:buNone/>
              <a:defRPr sz="3400"/>
            </a:lvl3pPr>
            <a:lvl4pPr marL="0" indent="0">
              <a:lnSpc>
                <a:spcPct val="85000"/>
              </a:lnSpc>
              <a:buFontTx/>
              <a:buNone/>
              <a:defRPr sz="3400"/>
            </a:lvl4pPr>
            <a:lvl5pPr marL="0" indent="0">
              <a:lnSpc>
                <a:spcPct val="85000"/>
              </a:lnSpc>
              <a:buFontTx/>
              <a:buNone/>
              <a:defRPr sz="3400"/>
            </a:lvl5pPr>
          </a:lstStyle>
          <a:p>
            <a:pPr lvl="0"/>
            <a:r>
              <a:rPr lang="en-GB" dirty="0" smtClean="0"/>
              <a:t>Click to edit Master text styles</a:t>
            </a:r>
          </a:p>
          <a:p>
            <a:pPr lvl="1"/>
            <a:r>
              <a:rPr lang="en-GB" dirty="0" smtClean="0"/>
              <a:t>Second level</a:t>
            </a:r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B2A88A-9ECB-DF45-A377-2575079D0564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8" name="Rounded Rectangle 7"/>
          <p:cNvSpPr/>
          <p:nvPr userDrawn="1"/>
        </p:nvSpPr>
        <p:spPr>
          <a:xfrm>
            <a:off x="250825" y="1572174"/>
            <a:ext cx="2163763" cy="126000"/>
          </a:xfrm>
          <a:prstGeom prst="round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9" name="Content Placeholder 2"/>
          <p:cNvSpPr>
            <a:spLocks noGrp="1"/>
          </p:cNvSpPr>
          <p:nvPr userDrawn="1">
            <p:ph idx="1"/>
          </p:nvPr>
        </p:nvSpPr>
        <p:spPr>
          <a:xfrm>
            <a:off x="162000" y="1690748"/>
            <a:ext cx="2340729" cy="5176800"/>
          </a:xfrm>
        </p:spPr>
        <p:txBody>
          <a:bodyPr/>
          <a:lstStyle/>
          <a:p>
            <a:pPr lvl="0"/>
            <a:r>
              <a:rPr lang="en-GB" dirty="0" smtClean="0"/>
              <a:t>Click to edit Master text styles</a:t>
            </a:r>
          </a:p>
          <a:p>
            <a:pPr lvl="1"/>
            <a:r>
              <a:rPr lang="en-GB" dirty="0" smtClean="0"/>
              <a:t>Second level</a:t>
            </a:r>
            <a:endParaRPr lang="en-GB" dirty="0"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2_V1 Imag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Picture Placeholder 29"/>
          <p:cNvSpPr>
            <a:spLocks noGrp="1"/>
          </p:cNvSpPr>
          <p:nvPr>
            <p:ph type="pic" sz="quarter" idx="14"/>
          </p:nvPr>
        </p:nvSpPr>
        <p:spPr>
          <a:xfrm>
            <a:off x="2846389" y="1572173"/>
            <a:ext cx="6048000" cy="5004485"/>
          </a:xfrm>
        </p:spPr>
        <p:txBody>
          <a:bodyPr/>
          <a:lstStyle/>
          <a:p>
            <a:endParaRPr lang="en-GB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51200" y="398348"/>
            <a:ext cx="7455788" cy="1159864"/>
          </a:xfrm>
        </p:spPr>
        <p:txBody>
          <a:bodyPr>
            <a:noAutofit/>
          </a:bodyPr>
          <a:lstStyle>
            <a:lvl1pPr marL="0" indent="0">
              <a:lnSpc>
                <a:spcPct val="85000"/>
              </a:lnSpc>
              <a:buFontTx/>
              <a:buNone/>
              <a:defRPr sz="3400"/>
            </a:lvl1pPr>
            <a:lvl2pPr marL="0" indent="0">
              <a:lnSpc>
                <a:spcPct val="85000"/>
              </a:lnSpc>
              <a:spcBef>
                <a:spcPts val="0"/>
              </a:spcBef>
              <a:buFontTx/>
              <a:buNone/>
              <a:defRPr sz="3400">
                <a:solidFill>
                  <a:srgbClr val="A0A1A3"/>
                </a:solidFill>
              </a:defRPr>
            </a:lvl2pPr>
            <a:lvl3pPr marL="0" indent="0">
              <a:lnSpc>
                <a:spcPct val="85000"/>
              </a:lnSpc>
              <a:buFontTx/>
              <a:buNone/>
              <a:defRPr sz="3400"/>
            </a:lvl3pPr>
            <a:lvl4pPr marL="0" indent="0">
              <a:lnSpc>
                <a:spcPct val="85000"/>
              </a:lnSpc>
              <a:buFontTx/>
              <a:buNone/>
              <a:defRPr sz="3400"/>
            </a:lvl4pPr>
            <a:lvl5pPr marL="0" indent="0">
              <a:lnSpc>
                <a:spcPct val="85000"/>
              </a:lnSpc>
              <a:buFontTx/>
              <a:buNone/>
              <a:defRPr sz="3400"/>
            </a:lvl5pPr>
          </a:lstStyle>
          <a:p>
            <a:pPr lvl="0"/>
            <a:r>
              <a:rPr lang="en-GB" dirty="0" smtClean="0"/>
              <a:t>Click to edit Master text styles</a:t>
            </a:r>
          </a:p>
          <a:p>
            <a:pPr lvl="1"/>
            <a:r>
              <a:rPr lang="en-GB" dirty="0" smtClean="0"/>
              <a:t>Second level</a:t>
            </a:r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B2A88A-9ECB-DF45-A377-2575079D0564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8" name="Rounded Rectangle 7"/>
          <p:cNvSpPr/>
          <p:nvPr userDrawn="1"/>
        </p:nvSpPr>
        <p:spPr>
          <a:xfrm>
            <a:off x="250825" y="1572174"/>
            <a:ext cx="2163763" cy="126000"/>
          </a:xfrm>
          <a:prstGeom prst="round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9" name="Content Placeholder 2"/>
          <p:cNvSpPr>
            <a:spLocks noGrp="1"/>
          </p:cNvSpPr>
          <p:nvPr userDrawn="1">
            <p:ph idx="1"/>
          </p:nvPr>
        </p:nvSpPr>
        <p:spPr>
          <a:xfrm>
            <a:off x="162000" y="1690748"/>
            <a:ext cx="2340729" cy="5176800"/>
          </a:xfrm>
        </p:spPr>
        <p:txBody>
          <a:bodyPr/>
          <a:lstStyle/>
          <a:p>
            <a:pPr lvl="0"/>
            <a:r>
              <a:rPr lang="en-GB" dirty="0" smtClean="0"/>
              <a:t>Click to edit Master text styles</a:t>
            </a:r>
          </a:p>
          <a:p>
            <a:pPr lvl="1"/>
            <a:r>
              <a:rPr lang="en-GB" dirty="0" smtClean="0"/>
              <a:t>Second level</a:t>
            </a:r>
            <a:endParaRPr lang="en-GB" dirty="0"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3_V1 Imag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Picture Placeholder 29"/>
          <p:cNvSpPr>
            <a:spLocks noGrp="1"/>
          </p:cNvSpPr>
          <p:nvPr>
            <p:ph type="pic" sz="quarter" idx="14"/>
          </p:nvPr>
        </p:nvSpPr>
        <p:spPr>
          <a:xfrm>
            <a:off x="2846389" y="1572173"/>
            <a:ext cx="6048000" cy="5004485"/>
          </a:xfrm>
        </p:spPr>
        <p:txBody>
          <a:bodyPr/>
          <a:lstStyle/>
          <a:p>
            <a:endParaRPr lang="en-GB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51200" y="398348"/>
            <a:ext cx="7455788" cy="1159864"/>
          </a:xfrm>
        </p:spPr>
        <p:txBody>
          <a:bodyPr>
            <a:noAutofit/>
          </a:bodyPr>
          <a:lstStyle>
            <a:lvl1pPr marL="0" indent="0">
              <a:lnSpc>
                <a:spcPct val="85000"/>
              </a:lnSpc>
              <a:buFontTx/>
              <a:buNone/>
              <a:defRPr sz="3400"/>
            </a:lvl1pPr>
            <a:lvl2pPr marL="0" indent="0">
              <a:lnSpc>
                <a:spcPct val="85000"/>
              </a:lnSpc>
              <a:spcBef>
                <a:spcPts val="0"/>
              </a:spcBef>
              <a:buFontTx/>
              <a:buNone/>
              <a:defRPr sz="3400">
                <a:solidFill>
                  <a:srgbClr val="A0A1A3"/>
                </a:solidFill>
              </a:defRPr>
            </a:lvl2pPr>
            <a:lvl3pPr marL="0" indent="0">
              <a:lnSpc>
                <a:spcPct val="85000"/>
              </a:lnSpc>
              <a:buFontTx/>
              <a:buNone/>
              <a:defRPr sz="3400"/>
            </a:lvl3pPr>
            <a:lvl4pPr marL="0" indent="0">
              <a:lnSpc>
                <a:spcPct val="85000"/>
              </a:lnSpc>
              <a:buFontTx/>
              <a:buNone/>
              <a:defRPr sz="3400"/>
            </a:lvl4pPr>
            <a:lvl5pPr marL="0" indent="0">
              <a:lnSpc>
                <a:spcPct val="85000"/>
              </a:lnSpc>
              <a:buFontTx/>
              <a:buNone/>
              <a:defRPr sz="3400"/>
            </a:lvl5pPr>
          </a:lstStyle>
          <a:p>
            <a:pPr lvl="0"/>
            <a:r>
              <a:rPr lang="en-GB" dirty="0" smtClean="0"/>
              <a:t>Click to edit Master text styles</a:t>
            </a:r>
          </a:p>
          <a:p>
            <a:pPr lvl="1"/>
            <a:r>
              <a:rPr lang="en-GB" dirty="0" smtClean="0"/>
              <a:t>Second level</a:t>
            </a:r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B2A88A-9ECB-DF45-A377-2575079D0564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8" name="Rounded Rectangle 7"/>
          <p:cNvSpPr/>
          <p:nvPr userDrawn="1"/>
        </p:nvSpPr>
        <p:spPr>
          <a:xfrm>
            <a:off x="250825" y="1572174"/>
            <a:ext cx="2163763" cy="126000"/>
          </a:xfrm>
          <a:prstGeom prst="round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9" name="Content Placeholder 2"/>
          <p:cNvSpPr>
            <a:spLocks noGrp="1"/>
          </p:cNvSpPr>
          <p:nvPr userDrawn="1">
            <p:ph idx="1"/>
          </p:nvPr>
        </p:nvSpPr>
        <p:spPr>
          <a:xfrm>
            <a:off x="162000" y="1690748"/>
            <a:ext cx="2340729" cy="5176800"/>
          </a:xfrm>
        </p:spPr>
        <p:txBody>
          <a:bodyPr/>
          <a:lstStyle/>
          <a:p>
            <a:pPr lvl="0"/>
            <a:r>
              <a:rPr lang="en-GB" dirty="0" smtClean="0"/>
              <a:t>Click to edit Master text styles</a:t>
            </a:r>
          </a:p>
          <a:p>
            <a:pPr lvl="1"/>
            <a:r>
              <a:rPr lang="en-GB" dirty="0" smtClean="0"/>
              <a:t>Second level</a:t>
            </a:r>
            <a:endParaRPr lang="en-GB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/Partners/Detail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ounded Rectangle 6"/>
          <p:cNvSpPr/>
          <p:nvPr userDrawn="1"/>
        </p:nvSpPr>
        <p:spPr>
          <a:xfrm>
            <a:off x="250824" y="6172200"/>
            <a:ext cx="8640764" cy="342900"/>
          </a:xfrm>
          <a:prstGeom prst="roundRect">
            <a:avLst>
              <a:gd name="adj" fmla="val 9260"/>
            </a:avLst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" name="Rectangle 7"/>
          <p:cNvSpPr/>
          <p:nvPr userDrawn="1"/>
        </p:nvSpPr>
        <p:spPr>
          <a:xfrm>
            <a:off x="0" y="0"/>
            <a:ext cx="9144000" cy="916783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TextBox 8"/>
          <p:cNvSpPr txBox="1"/>
          <p:nvPr userDrawn="1"/>
        </p:nvSpPr>
        <p:spPr>
          <a:xfrm>
            <a:off x="7575550" y="168889"/>
            <a:ext cx="143350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200" dirty="0" smtClean="0">
                <a:solidFill>
                  <a:schemeClr val="tx2"/>
                </a:solidFill>
              </a:rPr>
              <a:t>in partnership</a:t>
            </a:r>
            <a:r>
              <a:rPr lang="en-GB" sz="1200" baseline="0" dirty="0" smtClean="0">
                <a:solidFill>
                  <a:schemeClr val="tx2"/>
                </a:solidFill>
              </a:rPr>
              <a:t> with</a:t>
            </a:r>
            <a:endParaRPr lang="en-GB" sz="1200" dirty="0">
              <a:solidFill>
                <a:schemeClr val="tx2"/>
              </a:solidFill>
            </a:endParaRPr>
          </a:p>
        </p:txBody>
      </p:sp>
      <p:pic>
        <p:nvPicPr>
          <p:cNvPr id="10" name="Picture 9" descr="CRUK_Pos_RGB_150.jp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654667" y="445764"/>
            <a:ext cx="1731264" cy="670560"/>
          </a:xfrm>
          <a:prstGeom prst="rect">
            <a:avLst/>
          </a:prstGeom>
        </p:spPr>
      </p:pic>
      <p:pic>
        <p:nvPicPr>
          <p:cNvPr id="11" name="Picture 10" descr="The Royal Marsden logo_RGB_300.jpg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627046" y="515315"/>
            <a:ext cx="2264542" cy="381183"/>
          </a:xfrm>
          <a:prstGeom prst="rect">
            <a:avLst/>
          </a:prstGeom>
        </p:spPr>
      </p:pic>
      <p:pic>
        <p:nvPicPr>
          <p:cNvPr id="13" name="Picture 12" descr="ICR logo.jpg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254000" y="521665"/>
            <a:ext cx="2596896" cy="502920"/>
          </a:xfrm>
          <a:prstGeom prst="rect">
            <a:avLst/>
          </a:prstGeom>
        </p:spPr>
      </p:pic>
      <p:sp>
        <p:nvSpPr>
          <p:cNvPr id="14" name="Text Placeholder 13"/>
          <p:cNvSpPr>
            <a:spLocks noGrp="1"/>
          </p:cNvSpPr>
          <p:nvPr>
            <p:ph type="body" sz="quarter" idx="10"/>
          </p:nvPr>
        </p:nvSpPr>
        <p:spPr>
          <a:xfrm>
            <a:off x="155836" y="1498237"/>
            <a:ext cx="8853219" cy="4443119"/>
          </a:xfrm>
        </p:spPr>
        <p:txBody>
          <a:bodyPr anchor="b" anchorCtr="0"/>
          <a:lstStyle>
            <a:lvl1pPr>
              <a:lnSpc>
                <a:spcPct val="80000"/>
              </a:lnSpc>
              <a:defRPr sz="3600">
                <a:solidFill>
                  <a:srgbClr val="616365"/>
                </a:solidFill>
              </a:defRPr>
            </a:lvl1pPr>
            <a:lvl2pPr marL="0" indent="0">
              <a:lnSpc>
                <a:spcPct val="90000"/>
              </a:lnSpc>
              <a:spcBef>
                <a:spcPts val="1900"/>
              </a:spcBef>
              <a:buNone/>
              <a:defRPr>
                <a:solidFill>
                  <a:srgbClr val="616365"/>
                </a:solidFill>
              </a:defRPr>
            </a:lvl2pPr>
            <a:lvl3pPr marL="0" indent="0">
              <a:lnSpc>
                <a:spcPct val="90000"/>
              </a:lnSpc>
              <a:spcBef>
                <a:spcPts val="0"/>
              </a:spcBef>
              <a:buNone/>
              <a:defRPr>
                <a:solidFill>
                  <a:srgbClr val="A0A1A3"/>
                </a:solidFill>
              </a:defRPr>
            </a:lvl3pPr>
            <a:lvl4pPr marL="0" indent="0">
              <a:lnSpc>
                <a:spcPct val="90000"/>
              </a:lnSpc>
              <a:spcBef>
                <a:spcPts val="1300"/>
              </a:spcBef>
              <a:buNone/>
              <a:defRPr sz="1300">
                <a:solidFill>
                  <a:srgbClr val="616365"/>
                </a:solidFill>
              </a:defRPr>
            </a:lvl4pPr>
            <a:lvl5pPr marL="0" indent="0">
              <a:lnSpc>
                <a:spcPct val="90000"/>
              </a:lnSpc>
              <a:spcBef>
                <a:spcPts val="0"/>
              </a:spcBef>
              <a:buNone/>
              <a:defRPr sz="1300">
                <a:solidFill>
                  <a:srgbClr val="A0A1A3"/>
                </a:solidFill>
              </a:defRPr>
            </a:lvl5pPr>
          </a:lstStyle>
          <a:p>
            <a:pPr lvl="0"/>
            <a:r>
              <a:rPr lang="en-GB" dirty="0" smtClean="0"/>
              <a:t>Click to edit Master text styles</a:t>
            </a:r>
          </a:p>
          <a:p>
            <a:pPr lvl="1"/>
            <a:r>
              <a:rPr lang="en-GB" dirty="0" smtClean="0"/>
              <a:t>Second level</a:t>
            </a:r>
          </a:p>
          <a:p>
            <a:pPr lvl="2"/>
            <a:r>
              <a:rPr lang="en-GB" dirty="0" smtClean="0"/>
              <a:t>Third level</a:t>
            </a:r>
          </a:p>
          <a:p>
            <a:pPr lvl="3"/>
            <a:r>
              <a:rPr lang="en-GB" dirty="0" smtClean="0"/>
              <a:t>Fourth level</a:t>
            </a:r>
          </a:p>
          <a:p>
            <a:pPr lvl="4"/>
            <a:r>
              <a:rPr lang="en-GB" dirty="0" smtClean="0"/>
              <a:t>Fifth level</a:t>
            </a:r>
            <a:endParaRPr lang="en-US" dirty="0"/>
          </a:p>
        </p:txBody>
      </p:sp>
      <p:sp>
        <p:nvSpPr>
          <p:cNvPr id="12" name="Subtitle 2"/>
          <p:cNvSpPr txBox="1">
            <a:spLocks/>
          </p:cNvSpPr>
          <p:nvPr userDrawn="1"/>
        </p:nvSpPr>
        <p:spPr>
          <a:xfrm>
            <a:off x="228624" y="6162475"/>
            <a:ext cx="8662964" cy="338554"/>
          </a:xfrm>
          <a:prstGeom prst="rect">
            <a:avLst/>
          </a:prstGeom>
        </p:spPr>
        <p:txBody>
          <a:bodyPr vert="horz" lIns="91440" tIns="45720" rIns="91440" bIns="45720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Making the discoveries that defeat cancer</a:t>
            </a:r>
            <a:endParaRPr kumimoji="0" lang="en-GB" sz="16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4_V1 Imag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Picture Placeholder 29"/>
          <p:cNvSpPr>
            <a:spLocks noGrp="1"/>
          </p:cNvSpPr>
          <p:nvPr>
            <p:ph type="pic" sz="quarter" idx="14"/>
          </p:nvPr>
        </p:nvSpPr>
        <p:spPr>
          <a:xfrm>
            <a:off x="2846389" y="1572173"/>
            <a:ext cx="6048000" cy="5004485"/>
          </a:xfrm>
        </p:spPr>
        <p:txBody>
          <a:bodyPr/>
          <a:lstStyle/>
          <a:p>
            <a:endParaRPr lang="en-GB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51200" y="398348"/>
            <a:ext cx="7455788" cy="1159864"/>
          </a:xfrm>
        </p:spPr>
        <p:txBody>
          <a:bodyPr>
            <a:noAutofit/>
          </a:bodyPr>
          <a:lstStyle>
            <a:lvl1pPr marL="0" indent="0">
              <a:lnSpc>
                <a:spcPct val="85000"/>
              </a:lnSpc>
              <a:buFontTx/>
              <a:buNone/>
              <a:defRPr sz="3400"/>
            </a:lvl1pPr>
            <a:lvl2pPr marL="0" indent="0">
              <a:lnSpc>
                <a:spcPct val="85000"/>
              </a:lnSpc>
              <a:spcBef>
                <a:spcPts val="0"/>
              </a:spcBef>
              <a:buFontTx/>
              <a:buNone/>
              <a:defRPr sz="3400">
                <a:solidFill>
                  <a:srgbClr val="A0A1A3"/>
                </a:solidFill>
              </a:defRPr>
            </a:lvl2pPr>
            <a:lvl3pPr marL="0" indent="0">
              <a:lnSpc>
                <a:spcPct val="85000"/>
              </a:lnSpc>
              <a:buFontTx/>
              <a:buNone/>
              <a:defRPr sz="3400"/>
            </a:lvl3pPr>
            <a:lvl4pPr marL="0" indent="0">
              <a:lnSpc>
                <a:spcPct val="85000"/>
              </a:lnSpc>
              <a:buFontTx/>
              <a:buNone/>
              <a:defRPr sz="3400"/>
            </a:lvl4pPr>
            <a:lvl5pPr marL="0" indent="0">
              <a:lnSpc>
                <a:spcPct val="85000"/>
              </a:lnSpc>
              <a:buFontTx/>
              <a:buNone/>
              <a:defRPr sz="3400"/>
            </a:lvl5pPr>
          </a:lstStyle>
          <a:p>
            <a:pPr lvl="0"/>
            <a:r>
              <a:rPr lang="en-GB" dirty="0" smtClean="0"/>
              <a:t>Click to edit Master text styles</a:t>
            </a:r>
          </a:p>
          <a:p>
            <a:pPr lvl="1"/>
            <a:r>
              <a:rPr lang="en-GB" dirty="0" smtClean="0"/>
              <a:t>Second level</a:t>
            </a:r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B2A88A-9ECB-DF45-A377-2575079D0564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8" name="Rounded Rectangle 7"/>
          <p:cNvSpPr/>
          <p:nvPr userDrawn="1"/>
        </p:nvSpPr>
        <p:spPr>
          <a:xfrm>
            <a:off x="250825" y="1572174"/>
            <a:ext cx="2163763" cy="126000"/>
          </a:xfrm>
          <a:prstGeom prst="round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9" name="Content Placeholder 2"/>
          <p:cNvSpPr>
            <a:spLocks noGrp="1"/>
          </p:cNvSpPr>
          <p:nvPr userDrawn="1">
            <p:ph idx="1"/>
          </p:nvPr>
        </p:nvSpPr>
        <p:spPr>
          <a:xfrm>
            <a:off x="162000" y="1690748"/>
            <a:ext cx="2340729" cy="5176800"/>
          </a:xfrm>
        </p:spPr>
        <p:txBody>
          <a:bodyPr/>
          <a:lstStyle/>
          <a:p>
            <a:pPr lvl="0"/>
            <a:r>
              <a:rPr lang="en-GB" dirty="0" smtClean="0"/>
              <a:t>Click to edit Master text styles</a:t>
            </a:r>
          </a:p>
          <a:p>
            <a:pPr lvl="1"/>
            <a:r>
              <a:rPr lang="en-GB" dirty="0" smtClean="0"/>
              <a:t>Second level</a:t>
            </a:r>
            <a:endParaRPr lang="en-GB" dirty="0"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5_V1 Imag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Picture Placeholder 29"/>
          <p:cNvSpPr>
            <a:spLocks noGrp="1"/>
          </p:cNvSpPr>
          <p:nvPr>
            <p:ph type="pic" sz="quarter" idx="14"/>
          </p:nvPr>
        </p:nvSpPr>
        <p:spPr>
          <a:xfrm>
            <a:off x="2846389" y="1572173"/>
            <a:ext cx="6048000" cy="5004485"/>
          </a:xfrm>
        </p:spPr>
        <p:txBody>
          <a:bodyPr/>
          <a:lstStyle/>
          <a:p>
            <a:endParaRPr lang="en-GB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51200" y="398348"/>
            <a:ext cx="7455788" cy="1159864"/>
          </a:xfrm>
        </p:spPr>
        <p:txBody>
          <a:bodyPr>
            <a:noAutofit/>
          </a:bodyPr>
          <a:lstStyle>
            <a:lvl1pPr marL="0" indent="0">
              <a:lnSpc>
                <a:spcPct val="85000"/>
              </a:lnSpc>
              <a:buFontTx/>
              <a:buNone/>
              <a:defRPr sz="3400"/>
            </a:lvl1pPr>
            <a:lvl2pPr marL="0" indent="0">
              <a:lnSpc>
                <a:spcPct val="85000"/>
              </a:lnSpc>
              <a:spcBef>
                <a:spcPts val="0"/>
              </a:spcBef>
              <a:buFontTx/>
              <a:buNone/>
              <a:defRPr sz="3400">
                <a:solidFill>
                  <a:srgbClr val="A0A1A3"/>
                </a:solidFill>
              </a:defRPr>
            </a:lvl2pPr>
            <a:lvl3pPr marL="0" indent="0">
              <a:lnSpc>
                <a:spcPct val="85000"/>
              </a:lnSpc>
              <a:buFontTx/>
              <a:buNone/>
              <a:defRPr sz="3400"/>
            </a:lvl3pPr>
            <a:lvl4pPr marL="0" indent="0">
              <a:lnSpc>
                <a:spcPct val="85000"/>
              </a:lnSpc>
              <a:buFontTx/>
              <a:buNone/>
              <a:defRPr sz="3400"/>
            </a:lvl4pPr>
            <a:lvl5pPr marL="0" indent="0">
              <a:lnSpc>
                <a:spcPct val="85000"/>
              </a:lnSpc>
              <a:buFontTx/>
              <a:buNone/>
              <a:defRPr sz="3400"/>
            </a:lvl5pPr>
          </a:lstStyle>
          <a:p>
            <a:pPr lvl="0"/>
            <a:r>
              <a:rPr lang="en-GB" dirty="0" smtClean="0"/>
              <a:t>Click to edit Master text styles</a:t>
            </a:r>
          </a:p>
          <a:p>
            <a:pPr lvl="1"/>
            <a:r>
              <a:rPr lang="en-GB" dirty="0" smtClean="0"/>
              <a:t>Second level</a:t>
            </a:r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B2A88A-9ECB-DF45-A377-2575079D0564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8" name="Rounded Rectangle 7"/>
          <p:cNvSpPr/>
          <p:nvPr userDrawn="1"/>
        </p:nvSpPr>
        <p:spPr>
          <a:xfrm>
            <a:off x="250825" y="1572174"/>
            <a:ext cx="2163763" cy="126000"/>
          </a:xfrm>
          <a:prstGeom prst="round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9" name="Content Placeholder 2"/>
          <p:cNvSpPr>
            <a:spLocks noGrp="1"/>
          </p:cNvSpPr>
          <p:nvPr userDrawn="1">
            <p:ph idx="1"/>
          </p:nvPr>
        </p:nvSpPr>
        <p:spPr>
          <a:xfrm>
            <a:off x="162000" y="1690748"/>
            <a:ext cx="2340729" cy="5176800"/>
          </a:xfrm>
        </p:spPr>
        <p:txBody>
          <a:bodyPr/>
          <a:lstStyle/>
          <a:p>
            <a:pPr lvl="0"/>
            <a:r>
              <a:rPr lang="en-GB" dirty="0" smtClean="0"/>
              <a:t>Click to edit Master text styles</a:t>
            </a:r>
          </a:p>
          <a:p>
            <a:pPr lvl="1"/>
            <a:r>
              <a:rPr lang="en-GB" dirty="0" smtClean="0"/>
              <a:t>Second level</a:t>
            </a:r>
            <a:endParaRPr lang="en-GB" dirty="0"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6_V1 Imag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Picture Placeholder 29"/>
          <p:cNvSpPr>
            <a:spLocks noGrp="1"/>
          </p:cNvSpPr>
          <p:nvPr>
            <p:ph type="pic" sz="quarter" idx="14"/>
          </p:nvPr>
        </p:nvSpPr>
        <p:spPr>
          <a:xfrm>
            <a:off x="2846389" y="1572173"/>
            <a:ext cx="6048000" cy="5004485"/>
          </a:xfrm>
        </p:spPr>
        <p:txBody>
          <a:bodyPr/>
          <a:lstStyle/>
          <a:p>
            <a:endParaRPr lang="en-GB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51200" y="398348"/>
            <a:ext cx="7455788" cy="1159864"/>
          </a:xfrm>
        </p:spPr>
        <p:txBody>
          <a:bodyPr>
            <a:noAutofit/>
          </a:bodyPr>
          <a:lstStyle>
            <a:lvl1pPr marL="0" indent="0">
              <a:lnSpc>
                <a:spcPct val="85000"/>
              </a:lnSpc>
              <a:buFontTx/>
              <a:buNone/>
              <a:defRPr sz="3400"/>
            </a:lvl1pPr>
            <a:lvl2pPr marL="0" indent="0">
              <a:lnSpc>
                <a:spcPct val="85000"/>
              </a:lnSpc>
              <a:spcBef>
                <a:spcPts val="0"/>
              </a:spcBef>
              <a:buFontTx/>
              <a:buNone/>
              <a:defRPr sz="3400">
                <a:solidFill>
                  <a:srgbClr val="A0A1A3"/>
                </a:solidFill>
              </a:defRPr>
            </a:lvl2pPr>
            <a:lvl3pPr marL="0" indent="0">
              <a:lnSpc>
                <a:spcPct val="85000"/>
              </a:lnSpc>
              <a:buFontTx/>
              <a:buNone/>
              <a:defRPr sz="3400"/>
            </a:lvl3pPr>
            <a:lvl4pPr marL="0" indent="0">
              <a:lnSpc>
                <a:spcPct val="85000"/>
              </a:lnSpc>
              <a:buFontTx/>
              <a:buNone/>
              <a:defRPr sz="3400"/>
            </a:lvl4pPr>
            <a:lvl5pPr marL="0" indent="0">
              <a:lnSpc>
                <a:spcPct val="85000"/>
              </a:lnSpc>
              <a:buFontTx/>
              <a:buNone/>
              <a:defRPr sz="3400"/>
            </a:lvl5pPr>
          </a:lstStyle>
          <a:p>
            <a:pPr lvl="0"/>
            <a:r>
              <a:rPr lang="en-GB" dirty="0" smtClean="0"/>
              <a:t>Click to edit Master text styles</a:t>
            </a:r>
          </a:p>
          <a:p>
            <a:pPr lvl="1"/>
            <a:r>
              <a:rPr lang="en-GB" dirty="0" smtClean="0"/>
              <a:t>Second level</a:t>
            </a:r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B2A88A-9ECB-DF45-A377-2575079D0564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8" name="Rounded Rectangle 7"/>
          <p:cNvSpPr/>
          <p:nvPr userDrawn="1"/>
        </p:nvSpPr>
        <p:spPr>
          <a:xfrm>
            <a:off x="250825" y="1572174"/>
            <a:ext cx="2163763" cy="126000"/>
          </a:xfrm>
          <a:prstGeom prst="round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9" name="Content Placeholder 2"/>
          <p:cNvSpPr>
            <a:spLocks noGrp="1"/>
          </p:cNvSpPr>
          <p:nvPr userDrawn="1">
            <p:ph idx="1"/>
          </p:nvPr>
        </p:nvSpPr>
        <p:spPr>
          <a:xfrm>
            <a:off x="162000" y="1690748"/>
            <a:ext cx="2340729" cy="5176800"/>
          </a:xfrm>
        </p:spPr>
        <p:txBody>
          <a:bodyPr/>
          <a:lstStyle/>
          <a:p>
            <a:pPr lvl="0"/>
            <a:r>
              <a:rPr lang="en-GB" dirty="0" smtClean="0"/>
              <a:t>Click to edit Master text styles</a:t>
            </a:r>
          </a:p>
          <a:p>
            <a:pPr lvl="1"/>
            <a:r>
              <a:rPr lang="en-GB" dirty="0" smtClean="0"/>
              <a:t>Second level</a:t>
            </a:r>
            <a:endParaRPr lang="en-GB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uthor with partner log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ounded Rectangle 7"/>
          <p:cNvSpPr/>
          <p:nvPr userDrawn="1"/>
        </p:nvSpPr>
        <p:spPr>
          <a:xfrm>
            <a:off x="250824" y="6172200"/>
            <a:ext cx="8640764" cy="126000"/>
          </a:xfrm>
          <a:prstGeom prst="round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Rectangle 11"/>
          <p:cNvSpPr/>
          <p:nvPr userDrawn="1"/>
        </p:nvSpPr>
        <p:spPr>
          <a:xfrm>
            <a:off x="0" y="0"/>
            <a:ext cx="9144000" cy="916783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TextBox 8"/>
          <p:cNvSpPr txBox="1"/>
          <p:nvPr userDrawn="1"/>
        </p:nvSpPr>
        <p:spPr>
          <a:xfrm>
            <a:off x="7575550" y="168889"/>
            <a:ext cx="143350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200" dirty="0" smtClean="0">
                <a:solidFill>
                  <a:schemeClr val="tx2"/>
                </a:solidFill>
              </a:rPr>
              <a:t>in partnership</a:t>
            </a:r>
            <a:r>
              <a:rPr lang="en-GB" sz="1200" baseline="0" dirty="0" smtClean="0">
                <a:solidFill>
                  <a:schemeClr val="tx2"/>
                </a:solidFill>
              </a:rPr>
              <a:t> with</a:t>
            </a:r>
            <a:endParaRPr lang="en-GB" sz="1200" dirty="0">
              <a:solidFill>
                <a:schemeClr val="tx2"/>
              </a:solidFill>
            </a:endParaRPr>
          </a:p>
        </p:txBody>
      </p:sp>
      <p:pic>
        <p:nvPicPr>
          <p:cNvPr id="11" name="Picture 10" descr="ICR logo.jp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54000" y="521665"/>
            <a:ext cx="2596896" cy="502920"/>
          </a:xfrm>
          <a:prstGeom prst="rect">
            <a:avLst/>
          </a:prstGeom>
        </p:spPr>
      </p:pic>
      <p:sp>
        <p:nvSpPr>
          <p:cNvPr id="16" name="Text Placeholder 15"/>
          <p:cNvSpPr>
            <a:spLocks noGrp="1"/>
          </p:cNvSpPr>
          <p:nvPr>
            <p:ph type="body" sz="quarter" idx="10"/>
          </p:nvPr>
        </p:nvSpPr>
        <p:spPr>
          <a:xfrm>
            <a:off x="149225" y="1591200"/>
            <a:ext cx="8859829" cy="4549236"/>
          </a:xfrm>
        </p:spPr>
        <p:txBody>
          <a:bodyPr anchor="b" anchorCtr="0">
            <a:normAutofit/>
          </a:bodyPr>
          <a:lstStyle>
            <a:lvl1pPr marL="0" indent="0">
              <a:lnSpc>
                <a:spcPct val="80000"/>
              </a:lnSpc>
              <a:buFontTx/>
              <a:buNone/>
              <a:defRPr sz="1900">
                <a:solidFill>
                  <a:srgbClr val="616365"/>
                </a:solidFill>
              </a:defRPr>
            </a:lvl1pPr>
            <a:lvl2pPr marL="0" indent="0">
              <a:spcBef>
                <a:spcPts val="0"/>
              </a:spcBef>
              <a:buFontTx/>
              <a:buNone/>
              <a:defRPr sz="1900">
                <a:solidFill>
                  <a:srgbClr val="A0A1A3"/>
                </a:solidFill>
              </a:defRPr>
            </a:lvl2pPr>
            <a:lvl3pPr marL="0" indent="0">
              <a:buFontTx/>
              <a:buNone/>
              <a:defRPr sz="1600">
                <a:solidFill>
                  <a:schemeClr val="tx2"/>
                </a:solidFill>
              </a:defRPr>
            </a:lvl3pPr>
            <a:lvl4pPr marL="0" indent="0">
              <a:buFontTx/>
              <a:buNone/>
              <a:defRPr sz="1600">
                <a:solidFill>
                  <a:schemeClr val="tx2"/>
                </a:solidFill>
              </a:defRPr>
            </a:lvl4pPr>
            <a:lvl5pPr marL="0" indent="0">
              <a:buFontTx/>
              <a:buNone/>
              <a:defRPr sz="1600">
                <a:solidFill>
                  <a:schemeClr val="tx2"/>
                </a:solidFill>
              </a:defRPr>
            </a:lvl5pPr>
          </a:lstStyle>
          <a:p>
            <a:pPr lvl="0"/>
            <a:r>
              <a:rPr lang="en-GB" dirty="0" smtClean="0"/>
              <a:t>Click to edit Master text styles</a:t>
            </a:r>
          </a:p>
          <a:p>
            <a:pPr lvl="1"/>
            <a:r>
              <a:rPr lang="en-GB" dirty="0" smtClean="0"/>
              <a:t>Second level</a:t>
            </a:r>
            <a:endParaRPr lang="en-GB" dirty="0"/>
          </a:p>
        </p:txBody>
      </p:sp>
      <p:pic>
        <p:nvPicPr>
          <p:cNvPr id="14" name="Picture 13" descr="CRUK_Pos_RGB_150.jpg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654667" y="445764"/>
            <a:ext cx="1731264" cy="670560"/>
          </a:xfrm>
          <a:prstGeom prst="rect">
            <a:avLst/>
          </a:prstGeom>
        </p:spPr>
      </p:pic>
      <p:pic>
        <p:nvPicPr>
          <p:cNvPr id="15" name="Picture 14" descr="The Royal Marsden logo_RGB_300.jpg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6627046" y="515315"/>
            <a:ext cx="2264542" cy="381183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9949" y="397048"/>
            <a:ext cx="7455788" cy="1631719"/>
          </a:xfrm>
        </p:spPr>
        <p:txBody>
          <a:bodyPr>
            <a:noAutofit/>
          </a:bodyPr>
          <a:lstStyle>
            <a:lvl1pPr marL="0" indent="0">
              <a:lnSpc>
                <a:spcPct val="85000"/>
              </a:lnSpc>
              <a:buFontTx/>
              <a:buNone/>
              <a:defRPr sz="3400"/>
            </a:lvl1pPr>
            <a:lvl2pPr marL="0" indent="0">
              <a:lnSpc>
                <a:spcPct val="85000"/>
              </a:lnSpc>
              <a:spcBef>
                <a:spcPts val="0"/>
              </a:spcBef>
              <a:buFontTx/>
              <a:buNone/>
              <a:defRPr sz="3400">
                <a:solidFill>
                  <a:schemeClr val="tx2">
                    <a:lumMod val="60000"/>
                    <a:lumOff val="40000"/>
                  </a:schemeClr>
                </a:solidFill>
              </a:defRPr>
            </a:lvl2pPr>
            <a:lvl3pPr marL="0" indent="0">
              <a:lnSpc>
                <a:spcPct val="85000"/>
              </a:lnSpc>
              <a:buFontTx/>
              <a:buNone/>
              <a:defRPr sz="3400"/>
            </a:lvl3pPr>
            <a:lvl4pPr marL="0" indent="0">
              <a:lnSpc>
                <a:spcPct val="85000"/>
              </a:lnSpc>
              <a:buFontTx/>
              <a:buNone/>
              <a:defRPr sz="3400"/>
            </a:lvl4pPr>
            <a:lvl5pPr marL="0" indent="0">
              <a:lnSpc>
                <a:spcPct val="85000"/>
              </a:lnSpc>
              <a:buFontTx/>
              <a:buNone/>
              <a:defRPr sz="3400"/>
            </a:lvl5pPr>
          </a:lstStyle>
          <a:p>
            <a:pPr lvl="0"/>
            <a:r>
              <a:rPr lang="en-GB" dirty="0" smtClean="0"/>
              <a:t>Click to edit Master text styles</a:t>
            </a:r>
          </a:p>
          <a:p>
            <a:pPr lvl="1"/>
            <a:r>
              <a:rPr lang="en-GB" dirty="0" smtClean="0"/>
              <a:t>Second level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63269" y="2134236"/>
            <a:ext cx="7442468" cy="4733312"/>
          </a:xfrm>
        </p:spPr>
        <p:txBody>
          <a:bodyPr/>
          <a:lstStyle/>
          <a:p>
            <a:pPr lvl="0"/>
            <a:r>
              <a:rPr lang="en-GB" dirty="0" smtClean="0"/>
              <a:t>Click to edit Master text styles</a:t>
            </a:r>
          </a:p>
          <a:p>
            <a:pPr lvl="1"/>
            <a:r>
              <a:rPr lang="en-GB" dirty="0" smtClean="0"/>
              <a:t>Second level</a:t>
            </a:r>
          </a:p>
          <a:p>
            <a:pPr lvl="2"/>
            <a:r>
              <a:rPr lang="en-GB" dirty="0" smtClean="0"/>
              <a:t>Third level</a:t>
            </a:r>
          </a:p>
          <a:p>
            <a:pPr lvl="3"/>
            <a:r>
              <a:rPr lang="en-GB" dirty="0" smtClean="0"/>
              <a:t>Fourth level</a:t>
            </a:r>
          </a:p>
          <a:p>
            <a:pPr lvl="4"/>
            <a:r>
              <a:rPr lang="en-GB" dirty="0" smtClean="0"/>
              <a:t>Fifth level</a:t>
            </a:r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B2A88A-9ECB-DF45-A377-2575079D0564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11" name="Rounded Rectangle 10"/>
          <p:cNvSpPr/>
          <p:nvPr userDrawn="1"/>
        </p:nvSpPr>
        <p:spPr>
          <a:xfrm>
            <a:off x="250824" y="2016125"/>
            <a:ext cx="7345364" cy="126000"/>
          </a:xfrm>
          <a:prstGeom prst="round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ission stat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Mission statement.jp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38277" y="2215583"/>
            <a:ext cx="7498080" cy="3794760"/>
          </a:xfrm>
          <a:prstGeom prst="rect">
            <a:avLst/>
          </a:prstGeom>
        </p:spPr>
      </p:pic>
      <p:sp>
        <p:nvSpPr>
          <p:cNvPr id="5" name="Rectangle 4"/>
          <p:cNvSpPr/>
          <p:nvPr userDrawn="1"/>
        </p:nvSpPr>
        <p:spPr>
          <a:xfrm>
            <a:off x="0" y="0"/>
            <a:ext cx="7824076" cy="1252157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B2A88A-9ECB-DF45-A377-2575079D0564}" type="slidenum">
              <a:rPr lang="en-GB" smtClean="0"/>
              <a:pPr/>
              <a:t>‹#›</a:t>
            </a:fld>
            <a:endParaRPr lang="en-GB"/>
          </a:p>
        </p:txBody>
      </p:sp>
      <p:pic>
        <p:nvPicPr>
          <p:cNvPr id="8" name="Picture 7" descr="ICR logo_Title slide.jpg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209548" y="600781"/>
            <a:ext cx="4410000" cy="910531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ositioning stat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Mission statement bars_2.jp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49123" y="1907790"/>
            <a:ext cx="7537704" cy="4608576"/>
          </a:xfrm>
          <a:prstGeom prst="rect">
            <a:avLst/>
          </a:prstGeom>
        </p:spPr>
      </p:pic>
      <p:sp>
        <p:nvSpPr>
          <p:cNvPr id="12" name="Rectangle 11"/>
          <p:cNvSpPr/>
          <p:nvPr userDrawn="1"/>
        </p:nvSpPr>
        <p:spPr>
          <a:xfrm>
            <a:off x="0" y="0"/>
            <a:ext cx="7824076" cy="1252157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B2A88A-9ECB-DF45-A377-2575079D0564}" type="slidenum">
              <a:rPr lang="en-GB" smtClean="0"/>
              <a:pPr/>
              <a:t>‹#›</a:t>
            </a:fld>
            <a:endParaRPr lang="en-GB"/>
          </a:p>
        </p:txBody>
      </p:sp>
      <p:pic>
        <p:nvPicPr>
          <p:cNvPr id="5" name="Picture 4" descr="Mission statement bars_1.jpg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49123" y="402749"/>
            <a:ext cx="7537704" cy="1359408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1 Imag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Picture Placeholder 29"/>
          <p:cNvSpPr>
            <a:spLocks noGrp="1"/>
          </p:cNvSpPr>
          <p:nvPr>
            <p:ph type="pic" sz="quarter" idx="14"/>
          </p:nvPr>
        </p:nvSpPr>
        <p:spPr>
          <a:xfrm>
            <a:off x="2846389" y="1572173"/>
            <a:ext cx="6048000" cy="5004485"/>
          </a:xfrm>
        </p:spPr>
        <p:txBody>
          <a:bodyPr/>
          <a:lstStyle/>
          <a:p>
            <a:endParaRPr lang="en-GB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51200" y="398348"/>
            <a:ext cx="7455788" cy="1159864"/>
          </a:xfrm>
        </p:spPr>
        <p:txBody>
          <a:bodyPr>
            <a:noAutofit/>
          </a:bodyPr>
          <a:lstStyle>
            <a:lvl1pPr marL="0" indent="0">
              <a:lnSpc>
                <a:spcPct val="85000"/>
              </a:lnSpc>
              <a:buFontTx/>
              <a:buNone/>
              <a:defRPr sz="3400"/>
            </a:lvl1pPr>
            <a:lvl2pPr marL="0" indent="0">
              <a:lnSpc>
                <a:spcPct val="85000"/>
              </a:lnSpc>
              <a:spcBef>
                <a:spcPts val="0"/>
              </a:spcBef>
              <a:buFontTx/>
              <a:buNone/>
              <a:defRPr sz="3400">
                <a:solidFill>
                  <a:srgbClr val="A0A1A3"/>
                </a:solidFill>
              </a:defRPr>
            </a:lvl2pPr>
            <a:lvl3pPr marL="0" indent="0">
              <a:lnSpc>
                <a:spcPct val="85000"/>
              </a:lnSpc>
              <a:buFontTx/>
              <a:buNone/>
              <a:defRPr sz="3400"/>
            </a:lvl3pPr>
            <a:lvl4pPr marL="0" indent="0">
              <a:lnSpc>
                <a:spcPct val="85000"/>
              </a:lnSpc>
              <a:buFontTx/>
              <a:buNone/>
              <a:defRPr sz="3400"/>
            </a:lvl4pPr>
            <a:lvl5pPr marL="0" indent="0">
              <a:lnSpc>
                <a:spcPct val="85000"/>
              </a:lnSpc>
              <a:buFontTx/>
              <a:buNone/>
              <a:defRPr sz="3400"/>
            </a:lvl5pPr>
          </a:lstStyle>
          <a:p>
            <a:pPr lvl="0"/>
            <a:r>
              <a:rPr lang="en-GB" dirty="0" smtClean="0"/>
              <a:t>Click to edit Master text styles</a:t>
            </a:r>
          </a:p>
          <a:p>
            <a:pPr lvl="1"/>
            <a:r>
              <a:rPr lang="en-GB" dirty="0" smtClean="0"/>
              <a:t>Second level</a:t>
            </a:r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B2A88A-9ECB-DF45-A377-2575079D0564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8" name="Rounded Rectangle 7"/>
          <p:cNvSpPr/>
          <p:nvPr userDrawn="1"/>
        </p:nvSpPr>
        <p:spPr>
          <a:xfrm>
            <a:off x="250825" y="1572174"/>
            <a:ext cx="2163763" cy="126000"/>
          </a:xfrm>
          <a:prstGeom prst="round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9" name="Content Placeholder 2"/>
          <p:cNvSpPr>
            <a:spLocks noGrp="1"/>
          </p:cNvSpPr>
          <p:nvPr userDrawn="1">
            <p:ph idx="1"/>
          </p:nvPr>
        </p:nvSpPr>
        <p:spPr>
          <a:xfrm>
            <a:off x="162000" y="1690748"/>
            <a:ext cx="2340729" cy="5176800"/>
          </a:xfrm>
        </p:spPr>
        <p:txBody>
          <a:bodyPr/>
          <a:lstStyle/>
          <a:p>
            <a:pPr lvl="0"/>
            <a:r>
              <a:rPr lang="en-GB" dirty="0" smtClean="0"/>
              <a:t>Click to edit Master text styles</a:t>
            </a:r>
          </a:p>
          <a:p>
            <a:pPr lvl="1"/>
            <a:r>
              <a:rPr lang="en-GB" dirty="0" smtClean="0"/>
              <a:t>Second level</a:t>
            </a:r>
            <a:endParaRPr lang="en-GB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2 Imag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Picture Placeholder 29"/>
          <p:cNvSpPr>
            <a:spLocks noGrp="1"/>
          </p:cNvSpPr>
          <p:nvPr>
            <p:ph type="pic" sz="quarter" idx="14"/>
          </p:nvPr>
        </p:nvSpPr>
        <p:spPr>
          <a:xfrm>
            <a:off x="4572000" y="1572173"/>
            <a:ext cx="4319588" cy="5004485"/>
          </a:xfrm>
        </p:spPr>
        <p:txBody>
          <a:bodyPr/>
          <a:lstStyle/>
          <a:p>
            <a:endParaRPr lang="en-GB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51200" y="398348"/>
            <a:ext cx="7455788" cy="1159864"/>
          </a:xfrm>
        </p:spPr>
        <p:txBody>
          <a:bodyPr>
            <a:noAutofit/>
          </a:bodyPr>
          <a:lstStyle>
            <a:lvl1pPr marL="0" indent="0">
              <a:lnSpc>
                <a:spcPct val="85000"/>
              </a:lnSpc>
              <a:buFontTx/>
              <a:buNone/>
              <a:defRPr sz="3400"/>
            </a:lvl1pPr>
            <a:lvl2pPr marL="0" indent="0">
              <a:lnSpc>
                <a:spcPct val="85000"/>
              </a:lnSpc>
              <a:spcBef>
                <a:spcPts val="0"/>
              </a:spcBef>
              <a:buFontTx/>
              <a:buNone/>
              <a:defRPr sz="3400">
                <a:solidFill>
                  <a:srgbClr val="A0A1A3"/>
                </a:solidFill>
              </a:defRPr>
            </a:lvl2pPr>
            <a:lvl3pPr marL="0" indent="0">
              <a:lnSpc>
                <a:spcPct val="85000"/>
              </a:lnSpc>
              <a:buFontTx/>
              <a:buNone/>
              <a:defRPr sz="3400"/>
            </a:lvl3pPr>
            <a:lvl4pPr marL="0" indent="0">
              <a:lnSpc>
                <a:spcPct val="85000"/>
              </a:lnSpc>
              <a:buFontTx/>
              <a:buNone/>
              <a:defRPr sz="3400"/>
            </a:lvl4pPr>
            <a:lvl5pPr marL="0" indent="0">
              <a:lnSpc>
                <a:spcPct val="85000"/>
              </a:lnSpc>
              <a:buFontTx/>
              <a:buNone/>
              <a:defRPr sz="3400"/>
            </a:lvl5pPr>
          </a:lstStyle>
          <a:p>
            <a:pPr lvl="0"/>
            <a:r>
              <a:rPr lang="en-GB" dirty="0" smtClean="0"/>
              <a:t>Click to edit Master text styles</a:t>
            </a:r>
          </a:p>
          <a:p>
            <a:pPr lvl="1"/>
            <a:r>
              <a:rPr lang="en-GB" dirty="0" smtClean="0"/>
              <a:t>Second level</a:t>
            </a:r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B2A88A-9ECB-DF45-A377-2575079D0564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8" name="Rounded Rectangle 7"/>
          <p:cNvSpPr/>
          <p:nvPr userDrawn="1"/>
        </p:nvSpPr>
        <p:spPr>
          <a:xfrm>
            <a:off x="250825" y="1572174"/>
            <a:ext cx="3889375" cy="126000"/>
          </a:xfrm>
          <a:prstGeom prst="round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9" name="Content Placeholder 2"/>
          <p:cNvSpPr>
            <a:spLocks noGrp="1"/>
          </p:cNvSpPr>
          <p:nvPr userDrawn="1">
            <p:ph idx="1"/>
          </p:nvPr>
        </p:nvSpPr>
        <p:spPr>
          <a:xfrm>
            <a:off x="159040" y="1690748"/>
            <a:ext cx="4077141" cy="5176800"/>
          </a:xfrm>
        </p:spPr>
        <p:txBody>
          <a:bodyPr/>
          <a:lstStyle/>
          <a:p>
            <a:pPr lvl="0"/>
            <a:r>
              <a:rPr lang="en-GB" dirty="0" smtClean="0"/>
              <a:t>Click to edit Master text styles</a:t>
            </a:r>
          </a:p>
          <a:p>
            <a:pPr lvl="1"/>
            <a:r>
              <a:rPr lang="en-GB" dirty="0" smtClean="0"/>
              <a:t>Second level</a:t>
            </a:r>
            <a:endParaRPr lang="en-GB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0" Type="http://schemas.openxmlformats.org/officeDocument/2006/relationships/slideLayout" Target="../slideLayouts/slideLayout20.xml"/><Relationship Id="rId21" Type="http://schemas.openxmlformats.org/officeDocument/2006/relationships/slideLayout" Target="../slideLayouts/slideLayout21.xml"/><Relationship Id="rId22" Type="http://schemas.openxmlformats.org/officeDocument/2006/relationships/slideLayout" Target="../slideLayouts/slideLayout22.xml"/><Relationship Id="rId23" Type="http://schemas.openxmlformats.org/officeDocument/2006/relationships/slideLayout" Target="../slideLayouts/slideLayout23.xml"/><Relationship Id="rId24" Type="http://schemas.openxmlformats.org/officeDocument/2006/relationships/slideLayout" Target="../slideLayouts/slideLayout24.xml"/><Relationship Id="rId25" Type="http://schemas.openxmlformats.org/officeDocument/2006/relationships/slideLayout" Target="../slideLayouts/slideLayout25.xml"/><Relationship Id="rId26" Type="http://schemas.openxmlformats.org/officeDocument/2006/relationships/slideLayout" Target="../slideLayouts/slideLayout26.xml"/><Relationship Id="rId27" Type="http://schemas.openxmlformats.org/officeDocument/2006/relationships/slideLayout" Target="../slideLayouts/slideLayout27.xml"/><Relationship Id="rId28" Type="http://schemas.openxmlformats.org/officeDocument/2006/relationships/slideLayout" Target="../slideLayouts/slideLayout28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30" Type="http://schemas.openxmlformats.org/officeDocument/2006/relationships/slideLayout" Target="../slideLayouts/slideLayout30.xml"/><Relationship Id="rId31" Type="http://schemas.openxmlformats.org/officeDocument/2006/relationships/slideLayout" Target="../slideLayouts/slideLayout31.xml"/><Relationship Id="rId32" Type="http://schemas.openxmlformats.org/officeDocument/2006/relationships/slideLayout" Target="../slideLayouts/slideLayout32.xml"/><Relationship Id="rId9" Type="http://schemas.openxmlformats.org/officeDocument/2006/relationships/slideLayout" Target="../slideLayouts/slideLayout9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3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slideLayout" Target="../slideLayouts/slideLayout18.xml"/><Relationship Id="rId19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3269" y="2134236"/>
            <a:ext cx="7442468" cy="22960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 dirty="0" smtClean="0"/>
              <a:t>Click to edit Master text styles</a:t>
            </a:r>
          </a:p>
          <a:p>
            <a:pPr lvl="1"/>
            <a:r>
              <a:rPr lang="en-GB" dirty="0" smtClean="0"/>
              <a:t>Second level</a:t>
            </a:r>
          </a:p>
          <a:p>
            <a:pPr lvl="2"/>
            <a:r>
              <a:rPr lang="en-GB" dirty="0" smtClean="0"/>
              <a:t>Third level</a:t>
            </a:r>
          </a:p>
          <a:p>
            <a:pPr lvl="3"/>
            <a:r>
              <a:rPr lang="en-GB" dirty="0" smtClean="0"/>
              <a:t>Fourth level</a:t>
            </a:r>
          </a:p>
          <a:p>
            <a:pPr lvl="4"/>
            <a:r>
              <a:rPr lang="en-GB" dirty="0" smtClean="0"/>
              <a:t>Fifth level</a:t>
            </a:r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024813" y="377289"/>
            <a:ext cx="968375" cy="324385"/>
          </a:xfrm>
          <a:prstGeom prst="rect">
            <a:avLst/>
          </a:prstGeom>
        </p:spPr>
        <p:txBody>
          <a:bodyPr vert="horz" lIns="91440" tIns="45720" rIns="91440" bIns="45720" rtlCol="0" anchor="t" anchorCtr="0"/>
          <a:lstStyle>
            <a:lvl1pPr algn="r">
              <a:defRPr sz="1200">
                <a:solidFill>
                  <a:schemeClr val="tx2"/>
                </a:solidFill>
              </a:defRPr>
            </a:lvl1pPr>
          </a:lstStyle>
          <a:p>
            <a:fld id="{B9B2A88A-9ECB-DF45-A377-2575079D0564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8" name="Rounded Rectangle 7"/>
          <p:cNvSpPr/>
          <p:nvPr/>
        </p:nvSpPr>
        <p:spPr>
          <a:xfrm>
            <a:off x="250824" y="252000"/>
            <a:ext cx="7345364" cy="126000"/>
          </a:xfrm>
          <a:prstGeom prst="round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0" name="Rounded Rectangle 9"/>
          <p:cNvSpPr/>
          <p:nvPr/>
        </p:nvSpPr>
        <p:spPr>
          <a:xfrm>
            <a:off x="8024812" y="252000"/>
            <a:ext cx="866775" cy="126000"/>
          </a:xfrm>
          <a:prstGeom prst="round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1" name="Title Placeholder 10"/>
          <p:cNvSpPr>
            <a:spLocks noGrp="1"/>
          </p:cNvSpPr>
          <p:nvPr>
            <p:ph type="title"/>
          </p:nvPr>
        </p:nvSpPr>
        <p:spPr>
          <a:xfrm>
            <a:off x="151044" y="398348"/>
            <a:ext cx="7454693" cy="1113152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/>
          <a:p>
            <a:r>
              <a:rPr lang="en-GB" dirty="0" smtClean="0"/>
              <a:t>Click to edit Master title style</a:t>
            </a:r>
            <a:endParaRPr lang="en-GB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9" r:id="rId1"/>
    <p:sldLayoutId id="2147483667" r:id="rId2"/>
    <p:sldLayoutId id="2147483668" r:id="rId3"/>
    <p:sldLayoutId id="2147483660" r:id="rId4"/>
    <p:sldLayoutId id="2147483650" r:id="rId5"/>
    <p:sldLayoutId id="2147483661" r:id="rId6"/>
    <p:sldLayoutId id="2147483671" r:id="rId7"/>
    <p:sldLayoutId id="2147483662" r:id="rId8"/>
    <p:sldLayoutId id="2147483673" r:id="rId9"/>
    <p:sldLayoutId id="2147483653" r:id="rId10"/>
    <p:sldLayoutId id="2147483663" r:id="rId11"/>
    <p:sldLayoutId id="2147483674" r:id="rId12"/>
    <p:sldLayoutId id="2147483664" r:id="rId13"/>
    <p:sldLayoutId id="2147483654" r:id="rId14"/>
    <p:sldLayoutId id="2147483669" r:id="rId15"/>
    <p:sldLayoutId id="2147483670" r:id="rId16"/>
    <p:sldLayoutId id="2147483672" r:id="rId17"/>
    <p:sldLayoutId id="2147483675" r:id="rId18"/>
    <p:sldLayoutId id="2147483693" r:id="rId19"/>
    <p:sldLayoutId id="2147483694" r:id="rId20"/>
    <p:sldLayoutId id="2147483695" r:id="rId21"/>
    <p:sldLayoutId id="2147483696" r:id="rId22"/>
    <p:sldLayoutId id="2147483697" r:id="rId23"/>
    <p:sldLayoutId id="2147483698" r:id="rId24"/>
    <p:sldLayoutId id="2147483699" r:id="rId25"/>
    <p:sldLayoutId id="2147483700" r:id="rId26"/>
    <p:sldLayoutId id="2147483701" r:id="rId27"/>
    <p:sldLayoutId id="2147483702" r:id="rId28"/>
    <p:sldLayoutId id="2147483703" r:id="rId29"/>
    <p:sldLayoutId id="2147483704" r:id="rId30"/>
    <p:sldLayoutId id="2147483705" r:id="rId31"/>
    <p:sldLayoutId id="2147483706" r:id="rId32"/>
  </p:sldLayoutIdLst>
  <p:hf hdr="0" ftr="0" dt="0"/>
  <p:txStyles>
    <p:titleStyle>
      <a:lvl1pPr algn="l" defTabSz="457200" rtl="0" eaLnBrk="1" latinLnBrk="0" hangingPunct="1">
        <a:lnSpc>
          <a:spcPct val="85000"/>
        </a:lnSpc>
        <a:spcBef>
          <a:spcPct val="0"/>
        </a:spcBef>
        <a:buNone/>
        <a:defRPr sz="34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0" indent="0" algn="l" defTabSz="457200" rtl="0" eaLnBrk="1" latinLnBrk="0" hangingPunct="1">
        <a:spcBef>
          <a:spcPts val="500"/>
        </a:spcBef>
        <a:buFontTx/>
        <a:buNone/>
        <a:defRPr sz="1900" kern="1200">
          <a:solidFill>
            <a:schemeClr val="tx2"/>
          </a:solidFill>
          <a:latin typeface="+mn-lt"/>
          <a:ea typeface="+mn-ea"/>
          <a:cs typeface="+mn-cs"/>
        </a:defRPr>
      </a:lvl1pPr>
      <a:lvl2pPr marL="180000" indent="-180000" algn="l" defTabSz="457200" rtl="0" eaLnBrk="1" latinLnBrk="0" hangingPunct="1">
        <a:spcBef>
          <a:spcPts val="500"/>
        </a:spcBef>
        <a:buFont typeface="Arial"/>
        <a:buChar char="•"/>
        <a:defRPr sz="1900" kern="1200">
          <a:solidFill>
            <a:schemeClr val="tx2"/>
          </a:solidFill>
          <a:latin typeface="+mn-lt"/>
          <a:ea typeface="+mn-ea"/>
          <a:cs typeface="+mn-cs"/>
        </a:defRPr>
      </a:lvl2pPr>
      <a:lvl3pPr marL="180000" indent="-180000" algn="l" defTabSz="457200" rtl="0" eaLnBrk="1" latinLnBrk="0" hangingPunct="1">
        <a:spcBef>
          <a:spcPts val="500"/>
        </a:spcBef>
        <a:buFont typeface="Arial"/>
        <a:buChar char="•"/>
        <a:defRPr sz="1900" kern="1200">
          <a:solidFill>
            <a:schemeClr val="tx2"/>
          </a:solidFill>
          <a:latin typeface="+mn-lt"/>
          <a:ea typeface="+mn-ea"/>
          <a:cs typeface="+mn-cs"/>
        </a:defRPr>
      </a:lvl3pPr>
      <a:lvl4pPr marL="180000" indent="-180000" algn="l" defTabSz="457200" rtl="0" eaLnBrk="1" latinLnBrk="0" hangingPunct="1">
        <a:spcBef>
          <a:spcPts val="500"/>
        </a:spcBef>
        <a:buFont typeface="Arial"/>
        <a:buChar char="•"/>
        <a:defRPr sz="1900" kern="1200">
          <a:solidFill>
            <a:schemeClr val="tx2"/>
          </a:solidFill>
          <a:latin typeface="+mn-lt"/>
          <a:ea typeface="+mn-ea"/>
          <a:cs typeface="+mn-cs"/>
        </a:defRPr>
      </a:lvl4pPr>
      <a:lvl5pPr marL="180000" indent="-180000" algn="l" defTabSz="457200" rtl="0" eaLnBrk="1" latinLnBrk="0" hangingPunct="1">
        <a:spcBef>
          <a:spcPts val="500"/>
        </a:spcBef>
        <a:buFont typeface="Arial"/>
        <a:buChar char="•"/>
        <a:defRPr sz="1900" kern="120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image" Target="../media/image17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7.xml"/><Relationship Id="rId2" Type="http://schemas.openxmlformats.org/officeDocument/2006/relationships/image" Target="../media/image18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Relationship Id="rId2" Type="http://schemas.openxmlformats.org/officeDocument/2006/relationships/image" Target="../media/image19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9.xml"/><Relationship Id="rId2" Type="http://schemas.openxmlformats.org/officeDocument/2006/relationships/image" Target="../media/image20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0.xml"/><Relationship Id="rId2" Type="http://schemas.openxmlformats.org/officeDocument/2006/relationships/image" Target="../media/image21.png"/><Relationship Id="rId3" Type="http://schemas.openxmlformats.org/officeDocument/2006/relationships/image" Target="../media/image22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1.xml"/><Relationship Id="rId2" Type="http://schemas.openxmlformats.org/officeDocument/2006/relationships/image" Target="../media/image23.png"/><Relationship Id="rId3" Type="http://schemas.openxmlformats.org/officeDocument/2006/relationships/image" Target="../media/image24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4" Type="http://schemas.openxmlformats.org/officeDocument/2006/relationships/image" Target="../media/image27.emf"/><Relationship Id="rId5" Type="http://schemas.openxmlformats.org/officeDocument/2006/relationships/image" Target="../media/image28.emf"/><Relationship Id="rId1" Type="http://schemas.openxmlformats.org/officeDocument/2006/relationships/slideLayout" Target="../slideLayouts/slideLayout26.xml"/><Relationship Id="rId2" Type="http://schemas.openxmlformats.org/officeDocument/2006/relationships/image" Target="../media/image25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2.xml"/><Relationship Id="rId2" Type="http://schemas.openxmlformats.org/officeDocument/2006/relationships/image" Target="../media/image29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emf"/><Relationship Id="rId4" Type="http://schemas.openxmlformats.org/officeDocument/2006/relationships/image" Target="../media/image32.emf"/><Relationship Id="rId5" Type="http://schemas.openxmlformats.org/officeDocument/2006/relationships/image" Target="../media/image33.emf"/><Relationship Id="rId6" Type="http://schemas.openxmlformats.org/officeDocument/2006/relationships/image" Target="../media/image34.emf"/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30.emf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35.emf"/><Relationship Id="rId3" Type="http://schemas.openxmlformats.org/officeDocument/2006/relationships/image" Target="../media/image36.em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4" Type="http://schemas.openxmlformats.org/officeDocument/2006/relationships/image" Target="../media/image39.png"/><Relationship Id="rId5" Type="http://schemas.openxmlformats.org/officeDocument/2006/relationships/image" Target="../media/image40.png"/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37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Relationship Id="rId2" Type="http://schemas.openxmlformats.org/officeDocument/2006/relationships/hyperlink" Target="https://github.com/DrJCampbell/identifying-genetic-dependencies/archive/master.zip" TargetMode="Externa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hyperlink" Target="https://github.com/DrJCampbell/genexdrugdemo.git" TargetMode="External"/><Relationship Id="rId3" Type="http://schemas.openxmlformats.org/officeDocument/2006/relationships/image" Target="../media/image10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image" Target="../media/image1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4" Type="http://schemas.openxmlformats.org/officeDocument/2006/relationships/image" Target="../media/image14.png"/><Relationship Id="rId1" Type="http://schemas.openxmlformats.org/officeDocument/2006/relationships/slideLayout" Target="../slideLayouts/slideLayout24.xml"/><Relationship Id="rId2" Type="http://schemas.openxmlformats.org/officeDocument/2006/relationships/image" Target="../media/image12.em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image" Target="../media/image12.emf"/><Relationship Id="rId3" Type="http://schemas.openxmlformats.org/officeDocument/2006/relationships/image" Target="../media/image15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image" Target="../media/image12.emf"/><Relationship Id="rId3" Type="http://schemas.openxmlformats.org/officeDocument/2006/relationships/image" Target="../media/image16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4270468" y="427855"/>
            <a:ext cx="4873532" cy="77392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3rd June 2015</a:t>
            </a:r>
            <a:endParaRPr lang="en-GB" dirty="0" smtClean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Identifying genomic markers of drug response</a:t>
            </a:r>
            <a:br>
              <a:rPr lang="en-US" dirty="0" smtClean="0"/>
            </a:br>
            <a:r>
              <a:rPr lang="en-US" dirty="0" smtClean="0"/>
              <a:t>(an analysis in R)</a:t>
            </a:r>
            <a:br>
              <a:rPr lang="en-US" dirty="0" smtClean="0"/>
            </a:br>
            <a:endParaRPr lang="en-GB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ICR Bioinformatics introduction</a:t>
            </a:r>
            <a:endParaRPr lang="en-GB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 smtClean="0"/>
              <a:t>Analysis Stage 1a</a:t>
            </a:r>
          </a:p>
          <a:p>
            <a:pPr lvl="1"/>
            <a:r>
              <a:rPr lang="en-US" dirty="0" smtClean="0"/>
              <a:t>Set up, load data and take a look</a:t>
            </a:r>
          </a:p>
          <a:p>
            <a:endParaRPr lang="en-US" dirty="0" smtClean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B2A88A-9ECB-DF45-A377-2575079D0564}" type="slidenum">
              <a:rPr lang="en-GB" smtClean="0"/>
              <a:pPr/>
              <a:t>10</a:t>
            </a:fld>
            <a:endParaRPr lang="en-GB"/>
          </a:p>
        </p:txBody>
      </p:sp>
      <p:pic>
        <p:nvPicPr>
          <p:cNvPr id="47" name="Picture 46" descr="Screen shot 2015-05-27 at 19.50.16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7400" y="1866900"/>
            <a:ext cx="7379588" cy="2590113"/>
          </a:xfrm>
          <a:prstGeom prst="rect">
            <a:avLst/>
          </a:prstGeom>
        </p:spPr>
      </p:pic>
      <p:sp>
        <p:nvSpPr>
          <p:cNvPr id="36" name="TextBox 35"/>
          <p:cNvSpPr txBox="1"/>
          <p:nvPr/>
        </p:nvSpPr>
        <p:spPr>
          <a:xfrm>
            <a:off x="4812100" y="2518021"/>
            <a:ext cx="2490400" cy="1938992"/>
          </a:xfrm>
          <a:prstGeom prst="rect">
            <a:avLst/>
          </a:prstGeom>
          <a:noFill/>
          <a:ln w="38100" cmpd="sng">
            <a:solidFill>
              <a:schemeClr val="tx2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chemeClr val="tx2"/>
                </a:solidFill>
              </a:rPr>
              <a:t>Set the working directory, load modules and predefined functions</a:t>
            </a:r>
            <a:endParaRPr lang="en-US" sz="2400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 smtClean="0"/>
              <a:t>Analysis Stage 1b</a:t>
            </a:r>
          </a:p>
          <a:p>
            <a:pPr lvl="1"/>
            <a:r>
              <a:rPr lang="en-US" dirty="0" smtClean="0"/>
              <a:t>Set up, load data and take a look</a:t>
            </a:r>
          </a:p>
          <a:p>
            <a:endParaRPr lang="en-US" dirty="0" smtClean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B2A88A-9ECB-DF45-A377-2575079D0564}" type="slidenum">
              <a:rPr lang="en-GB" smtClean="0"/>
              <a:pPr/>
              <a:t>11</a:t>
            </a:fld>
            <a:endParaRPr lang="en-GB"/>
          </a:p>
        </p:txBody>
      </p:sp>
      <p:pic>
        <p:nvPicPr>
          <p:cNvPr id="7" name="Picture 6" descr="Screen shot 2015-05-27 at 19.53.25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4700" y="1781174"/>
            <a:ext cx="5525750" cy="5076826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5929700" y="1943100"/>
            <a:ext cx="2807900" cy="4893647"/>
          </a:xfrm>
          <a:prstGeom prst="rect">
            <a:avLst/>
          </a:prstGeom>
          <a:noFill/>
          <a:ln w="38100" cmpd="sng">
            <a:solidFill>
              <a:schemeClr val="tx2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chemeClr val="tx2"/>
                </a:solidFill>
              </a:rPr>
              <a:t>Read the mutation data table</a:t>
            </a:r>
          </a:p>
          <a:p>
            <a:endParaRPr lang="en-US" sz="2400" dirty="0" smtClean="0">
              <a:solidFill>
                <a:schemeClr val="tx2"/>
              </a:solidFill>
            </a:endParaRPr>
          </a:p>
          <a:p>
            <a:r>
              <a:rPr lang="en-US" sz="2400" dirty="0" smtClean="0">
                <a:solidFill>
                  <a:schemeClr val="tx2"/>
                </a:solidFill>
              </a:rPr>
              <a:t>Get a 624 </a:t>
            </a:r>
            <a:r>
              <a:rPr lang="en-US" sz="2400" dirty="0" err="1" smtClean="0">
                <a:solidFill>
                  <a:schemeClr val="tx2"/>
                </a:solidFill>
              </a:rPr>
              <a:t>x</a:t>
            </a:r>
            <a:r>
              <a:rPr lang="en-US" sz="2400" dirty="0" smtClean="0">
                <a:solidFill>
                  <a:schemeClr val="tx2"/>
                </a:solidFill>
              </a:rPr>
              <a:t> 510 element table</a:t>
            </a:r>
          </a:p>
          <a:p>
            <a:endParaRPr lang="en-US" sz="2400" dirty="0" smtClean="0">
              <a:solidFill>
                <a:schemeClr val="tx2"/>
              </a:solidFill>
            </a:endParaRPr>
          </a:p>
          <a:p>
            <a:endParaRPr lang="en-US" sz="2400" dirty="0" smtClean="0">
              <a:solidFill>
                <a:schemeClr val="tx2"/>
              </a:solidFill>
            </a:endParaRPr>
          </a:p>
          <a:p>
            <a:r>
              <a:rPr lang="en-US" sz="2400" dirty="0" smtClean="0">
                <a:solidFill>
                  <a:schemeClr val="tx2"/>
                </a:solidFill>
              </a:rPr>
              <a:t>Read the drug IC50 data table</a:t>
            </a:r>
          </a:p>
          <a:p>
            <a:endParaRPr lang="en-US" sz="2400" dirty="0" smtClean="0">
              <a:solidFill>
                <a:schemeClr val="tx2"/>
              </a:solidFill>
            </a:endParaRPr>
          </a:p>
          <a:p>
            <a:endParaRPr lang="en-US" sz="2400" dirty="0" smtClean="0">
              <a:solidFill>
                <a:schemeClr val="tx2"/>
              </a:solidFill>
            </a:endParaRPr>
          </a:p>
          <a:p>
            <a:r>
              <a:rPr lang="en-US" sz="2400" dirty="0" smtClean="0">
                <a:solidFill>
                  <a:schemeClr val="tx2"/>
                </a:solidFill>
              </a:rPr>
              <a:t>Get a 707 </a:t>
            </a:r>
            <a:r>
              <a:rPr lang="en-US" sz="2400" dirty="0" err="1" smtClean="0">
                <a:solidFill>
                  <a:schemeClr val="tx2"/>
                </a:solidFill>
              </a:rPr>
              <a:t>x</a:t>
            </a:r>
            <a:r>
              <a:rPr lang="en-US" sz="2400" dirty="0" smtClean="0">
                <a:solidFill>
                  <a:schemeClr val="tx2"/>
                </a:solidFill>
              </a:rPr>
              <a:t> 140 element table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 smtClean="0"/>
              <a:t>Analysis Stage 1c</a:t>
            </a:r>
          </a:p>
          <a:p>
            <a:pPr lvl="1"/>
            <a:r>
              <a:rPr lang="en-US" dirty="0" smtClean="0"/>
              <a:t>Set up, load data and take a look</a:t>
            </a:r>
          </a:p>
          <a:p>
            <a:endParaRPr lang="en-US" dirty="0" smtClean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B2A88A-9ECB-DF45-A377-2575079D0564}" type="slidenum">
              <a:rPr lang="en-GB" smtClean="0"/>
              <a:pPr/>
              <a:t>12</a:t>
            </a:fld>
            <a:endParaRPr lang="en-GB"/>
          </a:p>
        </p:txBody>
      </p:sp>
      <p:pic>
        <p:nvPicPr>
          <p:cNvPr id="5" name="Picture 4" descr="Screen shot 2015-05-27 at 19.53.39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4700" y="1761412"/>
            <a:ext cx="5662876" cy="5096588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5485199" y="1863012"/>
            <a:ext cx="2539613" cy="1569660"/>
          </a:xfrm>
          <a:prstGeom prst="rect">
            <a:avLst/>
          </a:prstGeom>
          <a:noFill/>
          <a:ln w="38100" cmpd="sng">
            <a:solidFill>
              <a:schemeClr val="tx2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chemeClr val="tx2"/>
                </a:solidFill>
              </a:rPr>
              <a:t>Get a list of cell lines in both tables (common row names)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5877576" y="5054600"/>
            <a:ext cx="2539613" cy="1200328"/>
          </a:xfrm>
          <a:prstGeom prst="rect">
            <a:avLst/>
          </a:prstGeom>
          <a:noFill/>
          <a:ln w="38100" cmpd="sng">
            <a:solidFill>
              <a:schemeClr val="tx2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dirty="0" err="1" smtClean="0">
                <a:solidFill>
                  <a:schemeClr val="tx2"/>
                </a:solidFill>
              </a:rPr>
              <a:t>Organise</a:t>
            </a:r>
            <a:r>
              <a:rPr lang="en-US" sz="2400" dirty="0" smtClean="0">
                <a:solidFill>
                  <a:schemeClr val="tx2"/>
                </a:solidFill>
              </a:rPr>
              <a:t> the data tables with common rows…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 smtClean="0"/>
              <a:t>Analysis Stage 1d</a:t>
            </a:r>
          </a:p>
          <a:p>
            <a:pPr lvl="1"/>
            <a:r>
              <a:rPr lang="en-US" dirty="0" smtClean="0"/>
              <a:t>Set up, load data and take a look</a:t>
            </a:r>
          </a:p>
          <a:p>
            <a:endParaRPr lang="en-US" dirty="0" smtClean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B2A88A-9ECB-DF45-A377-2575079D0564}" type="slidenum">
              <a:rPr lang="en-GB" smtClean="0"/>
              <a:pPr/>
              <a:t>13</a:t>
            </a:fld>
            <a:endParaRPr lang="en-GB"/>
          </a:p>
        </p:txBody>
      </p:sp>
      <p:pic>
        <p:nvPicPr>
          <p:cNvPr id="7" name="Picture 6" descr="Screen shot 2015-05-27 at 20.21.58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4700" y="1786812"/>
            <a:ext cx="6100878" cy="4893388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6424529" y="1786812"/>
            <a:ext cx="2364918" cy="1200328"/>
          </a:xfrm>
          <a:prstGeom prst="rect">
            <a:avLst/>
          </a:prstGeom>
          <a:noFill/>
          <a:ln w="38100" cmpd="sng">
            <a:solidFill>
              <a:schemeClr val="tx2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chemeClr val="tx2"/>
                </a:solidFill>
              </a:rPr>
              <a:t>Define a </a:t>
            </a:r>
            <a:r>
              <a:rPr lang="en-US" sz="2400" dirty="0" err="1" smtClean="0">
                <a:solidFill>
                  <a:schemeClr val="tx2"/>
                </a:solidFill>
              </a:rPr>
              <a:t>colour</a:t>
            </a:r>
            <a:r>
              <a:rPr lang="en-US" sz="2400" dirty="0" smtClean="0">
                <a:solidFill>
                  <a:schemeClr val="tx2"/>
                </a:solidFill>
              </a:rPr>
              <a:t> palette and break points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3183698" y="3530600"/>
            <a:ext cx="3966402" cy="830997"/>
          </a:xfrm>
          <a:prstGeom prst="rect">
            <a:avLst/>
          </a:prstGeom>
          <a:noFill/>
          <a:ln w="38100" cmpd="sng">
            <a:solidFill>
              <a:schemeClr val="tx2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chemeClr val="tx2"/>
                </a:solidFill>
              </a:rPr>
              <a:t>Make a simple </a:t>
            </a:r>
            <a:r>
              <a:rPr lang="en-US" sz="2400" dirty="0" err="1" smtClean="0">
                <a:solidFill>
                  <a:schemeClr val="tx2"/>
                </a:solidFill>
              </a:rPr>
              <a:t>heatmap</a:t>
            </a:r>
            <a:r>
              <a:rPr lang="en-US" sz="2400" dirty="0" smtClean="0">
                <a:solidFill>
                  <a:schemeClr val="tx2"/>
                </a:solidFill>
              </a:rPr>
              <a:t> of IC50 values with image()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3183698" y="5689600"/>
            <a:ext cx="3240831" cy="830997"/>
          </a:xfrm>
          <a:prstGeom prst="rect">
            <a:avLst/>
          </a:prstGeom>
          <a:noFill/>
          <a:ln w="38100" cmpd="sng">
            <a:solidFill>
              <a:schemeClr val="tx2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chemeClr val="tx2"/>
                </a:solidFill>
              </a:rPr>
              <a:t>A fancier </a:t>
            </a:r>
            <a:r>
              <a:rPr lang="en-US" sz="2400" dirty="0" err="1" smtClean="0">
                <a:solidFill>
                  <a:schemeClr val="tx2"/>
                </a:solidFill>
              </a:rPr>
              <a:t>heatmap</a:t>
            </a:r>
            <a:r>
              <a:rPr lang="en-US" sz="2400" dirty="0" smtClean="0">
                <a:solidFill>
                  <a:schemeClr val="tx2"/>
                </a:solidFill>
              </a:rPr>
              <a:t> for the mutation data set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 smtClean="0"/>
              <a:t>Test BRAF/</a:t>
            </a:r>
            <a:r>
              <a:rPr lang="en-US" dirty="0" err="1" smtClean="0"/>
              <a:t>RAFi</a:t>
            </a:r>
            <a:r>
              <a:rPr lang="en-US" dirty="0" smtClean="0"/>
              <a:t> Association</a:t>
            </a:r>
          </a:p>
          <a:p>
            <a:pPr lvl="1"/>
            <a:r>
              <a:rPr lang="en-US" dirty="0" smtClean="0"/>
              <a:t>Spearman Rank Correlation</a:t>
            </a:r>
          </a:p>
          <a:p>
            <a:endParaRPr lang="en-US" dirty="0" smtClean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B2A88A-9ECB-DF45-A377-2575079D0564}" type="slidenum">
              <a:rPr lang="en-GB" smtClean="0"/>
              <a:pPr/>
              <a:t>14</a:t>
            </a:fld>
            <a:endParaRPr lang="en-GB"/>
          </a:p>
        </p:txBody>
      </p:sp>
      <p:pic>
        <p:nvPicPr>
          <p:cNvPr id="5" name="Picture 4" descr="Screen shot 2015-05-27 at 22.49.43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1300" y="1868454"/>
            <a:ext cx="6542088" cy="1960595"/>
          </a:xfrm>
          <a:prstGeom prst="rect">
            <a:avLst/>
          </a:prstGeom>
        </p:spPr>
      </p:pic>
      <p:pic>
        <p:nvPicPr>
          <p:cNvPr id="7" name="Picture 6" descr="Screen shot 2015-05-27 at 22.13.17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1300" y="3829049"/>
            <a:ext cx="4483100" cy="2677407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 smtClean="0"/>
              <a:t>Test BRAF/</a:t>
            </a:r>
            <a:r>
              <a:rPr lang="en-US" dirty="0" err="1" smtClean="0"/>
              <a:t>RAFi</a:t>
            </a:r>
            <a:r>
              <a:rPr lang="en-US" dirty="0" smtClean="0"/>
              <a:t> Association</a:t>
            </a:r>
          </a:p>
          <a:p>
            <a:pPr lvl="1"/>
            <a:r>
              <a:rPr lang="en-US" dirty="0" smtClean="0"/>
              <a:t>Spearman Rank Correlation</a:t>
            </a:r>
          </a:p>
          <a:p>
            <a:endParaRPr lang="en-US" dirty="0" smtClean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B2A88A-9ECB-DF45-A377-2575079D0564}" type="slidenum">
              <a:rPr lang="en-GB" smtClean="0"/>
              <a:pPr/>
              <a:t>15</a:t>
            </a:fld>
            <a:endParaRPr lang="en-GB"/>
          </a:p>
        </p:txBody>
      </p:sp>
      <p:pic>
        <p:nvPicPr>
          <p:cNvPr id="8" name="Picture 7" descr="Screen shot 2015-05-27 at 22.50.07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5500" y="1771650"/>
            <a:ext cx="3798500" cy="1770082"/>
          </a:xfrm>
          <a:prstGeom prst="rect">
            <a:avLst/>
          </a:prstGeom>
        </p:spPr>
      </p:pic>
      <p:pic>
        <p:nvPicPr>
          <p:cNvPr id="9" name="Picture 8" descr="Screen shot 2015-05-27 at 22.59.34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82551" y="3022600"/>
            <a:ext cx="8976050" cy="3665221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 smtClean="0"/>
              <a:t>Test BRAF/</a:t>
            </a:r>
            <a:r>
              <a:rPr lang="en-US" dirty="0" err="1" smtClean="0"/>
              <a:t>RAFi</a:t>
            </a:r>
            <a:r>
              <a:rPr lang="en-US" dirty="0" smtClean="0"/>
              <a:t> Association</a:t>
            </a:r>
          </a:p>
          <a:p>
            <a:pPr lvl="1"/>
            <a:r>
              <a:rPr lang="en-US" dirty="0" smtClean="0"/>
              <a:t>Spearman Rank Correlation</a:t>
            </a:r>
          </a:p>
          <a:p>
            <a:endParaRPr lang="en-US" dirty="0" smtClean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B2A88A-9ECB-DF45-A377-2575079D0564}" type="slidenum">
              <a:rPr lang="en-GB" smtClean="0"/>
              <a:pPr/>
              <a:t>16</a:t>
            </a:fld>
            <a:endParaRPr lang="en-GB"/>
          </a:p>
        </p:txBody>
      </p:sp>
      <p:pic>
        <p:nvPicPr>
          <p:cNvPr id="8" name="Picture 7" descr="Screen shot 2015-05-27 at 23.11.17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1300" y="1749354"/>
            <a:ext cx="6680200" cy="2263846"/>
          </a:xfrm>
          <a:prstGeom prst="rect">
            <a:avLst/>
          </a:prstGeom>
        </p:spPr>
      </p:pic>
      <p:pic>
        <p:nvPicPr>
          <p:cNvPr id="9" name="Picture 8" descr="Screen shot 2015-05-27 at 22.57.58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1300" y="4013200"/>
            <a:ext cx="6680200" cy="1252538"/>
          </a:xfrm>
          <a:prstGeom prst="rect">
            <a:avLst/>
          </a:prstGeom>
        </p:spPr>
      </p:pic>
      <p:pic>
        <p:nvPicPr>
          <p:cNvPr id="55298" name="Picture 2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6921500" y="3568700"/>
            <a:ext cx="2071688" cy="31075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55299" name="Picture 3"/>
          <p:cNvPicPr>
            <a:picLocks noChangeAspect="1" noChangeArrowheads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6921500" y="1172369"/>
            <a:ext cx="2071688" cy="310753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 smtClean="0"/>
              <a:t>Test all gene/drug associations</a:t>
            </a:r>
          </a:p>
          <a:p>
            <a:pPr lvl="1"/>
            <a:r>
              <a:rPr lang="en-US" dirty="0" smtClean="0"/>
              <a:t>Looping and </a:t>
            </a:r>
            <a:r>
              <a:rPr lang="en-US" dirty="0" err="1" smtClean="0"/>
              <a:t>cor.test</a:t>
            </a:r>
            <a:r>
              <a:rPr lang="en-US" dirty="0" smtClean="0"/>
              <a:t>()</a:t>
            </a:r>
          </a:p>
          <a:p>
            <a:endParaRPr lang="en-US" dirty="0" smtClean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B2A88A-9ECB-DF45-A377-2575079D0564}" type="slidenum">
              <a:rPr lang="en-GB" smtClean="0"/>
              <a:pPr/>
              <a:t>17</a:t>
            </a:fld>
            <a:endParaRPr lang="en-GB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9300" y="1934017"/>
            <a:ext cx="6444665" cy="2890134"/>
          </a:xfrm>
          <a:prstGeom prst="rect">
            <a:avLst/>
          </a:prstGeom>
        </p:spPr>
      </p:pic>
      <p:grpSp>
        <p:nvGrpSpPr>
          <p:cNvPr id="11" name="Group 10"/>
          <p:cNvGrpSpPr/>
          <p:nvPr/>
        </p:nvGrpSpPr>
        <p:grpSpPr>
          <a:xfrm>
            <a:off x="7099277" y="1934017"/>
            <a:ext cx="965199" cy="1341622"/>
            <a:chOff x="5867400" y="3116082"/>
            <a:chExt cx="965199" cy="1341622"/>
          </a:xfrm>
        </p:grpSpPr>
        <p:sp>
          <p:nvSpPr>
            <p:cNvPr id="12" name="Rectangle 11"/>
            <p:cNvSpPr/>
            <p:nvPr/>
          </p:nvSpPr>
          <p:spPr>
            <a:xfrm>
              <a:off x="5867400" y="3492500"/>
              <a:ext cx="203200" cy="203200"/>
            </a:xfrm>
            <a:prstGeom prst="rect">
              <a:avLst/>
            </a:prstGeom>
            <a:solidFill>
              <a:schemeClr val="tx2">
                <a:lumMod val="40000"/>
                <a:lumOff val="6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/>
            <p:cNvSpPr/>
            <p:nvPr/>
          </p:nvSpPr>
          <p:spPr>
            <a:xfrm>
              <a:off x="6121400" y="3492500"/>
              <a:ext cx="203200" cy="203200"/>
            </a:xfrm>
            <a:prstGeom prst="rect">
              <a:avLst/>
            </a:prstGeom>
            <a:solidFill>
              <a:schemeClr val="tx2">
                <a:lumMod val="40000"/>
                <a:lumOff val="6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ectangle 13"/>
            <p:cNvSpPr/>
            <p:nvPr/>
          </p:nvSpPr>
          <p:spPr>
            <a:xfrm>
              <a:off x="6375399" y="3492500"/>
              <a:ext cx="203200" cy="203200"/>
            </a:xfrm>
            <a:prstGeom prst="rect">
              <a:avLst/>
            </a:prstGeom>
            <a:solidFill>
              <a:schemeClr val="tx2">
                <a:lumMod val="40000"/>
                <a:lumOff val="6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Rectangle 14"/>
            <p:cNvSpPr/>
            <p:nvPr/>
          </p:nvSpPr>
          <p:spPr>
            <a:xfrm>
              <a:off x="6629399" y="3492500"/>
              <a:ext cx="203200" cy="203200"/>
            </a:xfrm>
            <a:prstGeom prst="rect">
              <a:avLst/>
            </a:prstGeom>
            <a:solidFill>
              <a:schemeClr val="tx2">
                <a:lumMod val="40000"/>
                <a:lumOff val="6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Rectangle 15"/>
            <p:cNvSpPr/>
            <p:nvPr/>
          </p:nvSpPr>
          <p:spPr>
            <a:xfrm>
              <a:off x="5867400" y="3746500"/>
              <a:ext cx="203200" cy="203200"/>
            </a:xfrm>
            <a:prstGeom prst="rect">
              <a:avLst/>
            </a:prstGeom>
            <a:solidFill>
              <a:schemeClr val="tx2">
                <a:lumMod val="40000"/>
                <a:lumOff val="6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Rectangle 16"/>
            <p:cNvSpPr/>
            <p:nvPr/>
          </p:nvSpPr>
          <p:spPr>
            <a:xfrm>
              <a:off x="6121400" y="3746500"/>
              <a:ext cx="203200" cy="203200"/>
            </a:xfrm>
            <a:prstGeom prst="rect">
              <a:avLst/>
            </a:prstGeom>
            <a:solidFill>
              <a:schemeClr val="tx2">
                <a:lumMod val="40000"/>
                <a:lumOff val="6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Rectangle 17"/>
            <p:cNvSpPr/>
            <p:nvPr/>
          </p:nvSpPr>
          <p:spPr>
            <a:xfrm>
              <a:off x="6375399" y="3746500"/>
              <a:ext cx="203200" cy="203200"/>
            </a:xfrm>
            <a:prstGeom prst="rect">
              <a:avLst/>
            </a:prstGeom>
            <a:solidFill>
              <a:schemeClr val="tx2">
                <a:lumMod val="40000"/>
                <a:lumOff val="6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Rectangle 18"/>
            <p:cNvSpPr/>
            <p:nvPr/>
          </p:nvSpPr>
          <p:spPr>
            <a:xfrm>
              <a:off x="6629399" y="3746500"/>
              <a:ext cx="203200" cy="203200"/>
            </a:xfrm>
            <a:prstGeom prst="rect">
              <a:avLst/>
            </a:prstGeom>
            <a:solidFill>
              <a:schemeClr val="tx2">
                <a:lumMod val="40000"/>
                <a:lumOff val="6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Rectangle 19"/>
            <p:cNvSpPr/>
            <p:nvPr/>
          </p:nvSpPr>
          <p:spPr>
            <a:xfrm>
              <a:off x="5867400" y="4000504"/>
              <a:ext cx="203200" cy="203200"/>
            </a:xfrm>
            <a:prstGeom prst="rect">
              <a:avLst/>
            </a:prstGeom>
            <a:solidFill>
              <a:schemeClr val="tx2">
                <a:lumMod val="40000"/>
                <a:lumOff val="6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Rectangle 20"/>
            <p:cNvSpPr/>
            <p:nvPr/>
          </p:nvSpPr>
          <p:spPr>
            <a:xfrm>
              <a:off x="6121400" y="4000504"/>
              <a:ext cx="203200" cy="203200"/>
            </a:xfrm>
            <a:prstGeom prst="rect">
              <a:avLst/>
            </a:prstGeom>
            <a:solidFill>
              <a:schemeClr val="tx2">
                <a:lumMod val="40000"/>
                <a:lumOff val="6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Rectangle 21"/>
            <p:cNvSpPr/>
            <p:nvPr/>
          </p:nvSpPr>
          <p:spPr>
            <a:xfrm>
              <a:off x="6375399" y="4000504"/>
              <a:ext cx="203200" cy="203200"/>
            </a:xfrm>
            <a:prstGeom prst="rect">
              <a:avLst/>
            </a:prstGeom>
            <a:solidFill>
              <a:schemeClr val="tx2">
                <a:lumMod val="40000"/>
                <a:lumOff val="6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Rectangle 22"/>
            <p:cNvSpPr/>
            <p:nvPr/>
          </p:nvSpPr>
          <p:spPr>
            <a:xfrm>
              <a:off x="6629399" y="4000504"/>
              <a:ext cx="203200" cy="203200"/>
            </a:xfrm>
            <a:prstGeom prst="rect">
              <a:avLst/>
            </a:prstGeom>
            <a:solidFill>
              <a:schemeClr val="tx2">
                <a:lumMod val="40000"/>
                <a:lumOff val="6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Rectangle 23"/>
            <p:cNvSpPr/>
            <p:nvPr/>
          </p:nvSpPr>
          <p:spPr>
            <a:xfrm>
              <a:off x="5867400" y="4254504"/>
              <a:ext cx="203200" cy="203200"/>
            </a:xfrm>
            <a:prstGeom prst="rect">
              <a:avLst/>
            </a:prstGeom>
            <a:solidFill>
              <a:schemeClr val="tx2">
                <a:lumMod val="40000"/>
                <a:lumOff val="6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Rectangle 24"/>
            <p:cNvSpPr/>
            <p:nvPr/>
          </p:nvSpPr>
          <p:spPr>
            <a:xfrm>
              <a:off x="6121400" y="4254504"/>
              <a:ext cx="203200" cy="203200"/>
            </a:xfrm>
            <a:prstGeom prst="rect">
              <a:avLst/>
            </a:prstGeom>
            <a:solidFill>
              <a:schemeClr val="tx2">
                <a:lumMod val="40000"/>
                <a:lumOff val="6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Rectangle 25"/>
            <p:cNvSpPr/>
            <p:nvPr/>
          </p:nvSpPr>
          <p:spPr>
            <a:xfrm>
              <a:off x="6375399" y="4254504"/>
              <a:ext cx="203200" cy="203200"/>
            </a:xfrm>
            <a:prstGeom prst="rect">
              <a:avLst/>
            </a:prstGeom>
            <a:solidFill>
              <a:schemeClr val="tx2">
                <a:lumMod val="40000"/>
                <a:lumOff val="6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Rectangle 26"/>
            <p:cNvSpPr/>
            <p:nvPr/>
          </p:nvSpPr>
          <p:spPr>
            <a:xfrm>
              <a:off x="6629399" y="4254504"/>
              <a:ext cx="203200" cy="203200"/>
            </a:xfrm>
            <a:prstGeom prst="rect">
              <a:avLst/>
            </a:prstGeom>
            <a:solidFill>
              <a:schemeClr val="tx2">
                <a:lumMod val="40000"/>
                <a:lumOff val="6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U-Turn Arrow 27"/>
            <p:cNvSpPr/>
            <p:nvPr/>
          </p:nvSpPr>
          <p:spPr>
            <a:xfrm>
              <a:off x="5935136" y="3116082"/>
              <a:ext cx="258233" cy="249418"/>
            </a:xfrm>
            <a:prstGeom prst="uturnArrow">
              <a:avLst/>
            </a:prstGeom>
            <a:solidFill>
              <a:schemeClr val="tx2">
                <a:lumMod val="60000"/>
                <a:lumOff val="4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29" name="U-Turn Arrow 28"/>
            <p:cNvSpPr/>
            <p:nvPr/>
          </p:nvSpPr>
          <p:spPr>
            <a:xfrm>
              <a:off x="6206056" y="3116082"/>
              <a:ext cx="258233" cy="249418"/>
            </a:xfrm>
            <a:prstGeom prst="uturnArrow">
              <a:avLst/>
            </a:prstGeom>
            <a:solidFill>
              <a:schemeClr val="tx2">
                <a:lumMod val="60000"/>
                <a:lumOff val="4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30" name="U-Turn Arrow 29"/>
            <p:cNvSpPr/>
            <p:nvPr/>
          </p:nvSpPr>
          <p:spPr>
            <a:xfrm>
              <a:off x="6472755" y="3116082"/>
              <a:ext cx="258233" cy="249418"/>
            </a:xfrm>
            <a:prstGeom prst="uturnArrow">
              <a:avLst/>
            </a:prstGeom>
            <a:solidFill>
              <a:schemeClr val="tx2">
                <a:lumMod val="60000"/>
                <a:lumOff val="4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31" name="Group 30"/>
          <p:cNvGrpSpPr/>
          <p:nvPr/>
        </p:nvGrpSpPr>
        <p:grpSpPr>
          <a:xfrm>
            <a:off x="8064476" y="3645336"/>
            <a:ext cx="965199" cy="1341622"/>
            <a:chOff x="5867400" y="3116082"/>
            <a:chExt cx="965199" cy="1341622"/>
          </a:xfrm>
        </p:grpSpPr>
        <p:sp>
          <p:nvSpPr>
            <p:cNvPr id="32" name="Rectangle 31"/>
            <p:cNvSpPr/>
            <p:nvPr/>
          </p:nvSpPr>
          <p:spPr>
            <a:xfrm>
              <a:off x="5867400" y="3492500"/>
              <a:ext cx="203200" cy="203200"/>
            </a:xfrm>
            <a:prstGeom prst="rect">
              <a:avLst/>
            </a:prstGeom>
            <a:solidFill>
              <a:schemeClr val="tx2">
                <a:lumMod val="40000"/>
                <a:lumOff val="6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Rectangle 32"/>
            <p:cNvSpPr/>
            <p:nvPr/>
          </p:nvSpPr>
          <p:spPr>
            <a:xfrm>
              <a:off x="6121400" y="3492500"/>
              <a:ext cx="203200" cy="203200"/>
            </a:xfrm>
            <a:prstGeom prst="rect">
              <a:avLst/>
            </a:prstGeom>
            <a:solidFill>
              <a:schemeClr val="tx2">
                <a:lumMod val="40000"/>
                <a:lumOff val="6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Rectangle 33"/>
            <p:cNvSpPr/>
            <p:nvPr/>
          </p:nvSpPr>
          <p:spPr>
            <a:xfrm>
              <a:off x="6375399" y="3492500"/>
              <a:ext cx="203200" cy="203200"/>
            </a:xfrm>
            <a:prstGeom prst="rect">
              <a:avLst/>
            </a:prstGeom>
            <a:solidFill>
              <a:schemeClr val="tx2">
                <a:lumMod val="40000"/>
                <a:lumOff val="6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Rectangle 34"/>
            <p:cNvSpPr/>
            <p:nvPr/>
          </p:nvSpPr>
          <p:spPr>
            <a:xfrm>
              <a:off x="6629399" y="3492500"/>
              <a:ext cx="203200" cy="203200"/>
            </a:xfrm>
            <a:prstGeom prst="rect">
              <a:avLst/>
            </a:prstGeom>
            <a:solidFill>
              <a:schemeClr val="tx2">
                <a:lumMod val="40000"/>
                <a:lumOff val="6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Rectangle 35"/>
            <p:cNvSpPr/>
            <p:nvPr/>
          </p:nvSpPr>
          <p:spPr>
            <a:xfrm>
              <a:off x="5867400" y="3746500"/>
              <a:ext cx="203200" cy="203200"/>
            </a:xfrm>
            <a:prstGeom prst="rect">
              <a:avLst/>
            </a:prstGeom>
            <a:solidFill>
              <a:schemeClr val="tx2">
                <a:lumMod val="40000"/>
                <a:lumOff val="6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" name="Rectangle 36"/>
            <p:cNvSpPr/>
            <p:nvPr/>
          </p:nvSpPr>
          <p:spPr>
            <a:xfrm>
              <a:off x="6121400" y="3746500"/>
              <a:ext cx="203200" cy="203200"/>
            </a:xfrm>
            <a:prstGeom prst="rect">
              <a:avLst/>
            </a:prstGeom>
            <a:solidFill>
              <a:schemeClr val="tx2">
                <a:lumMod val="40000"/>
                <a:lumOff val="6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Rectangle 37"/>
            <p:cNvSpPr/>
            <p:nvPr/>
          </p:nvSpPr>
          <p:spPr>
            <a:xfrm>
              <a:off x="6375399" y="3746500"/>
              <a:ext cx="203200" cy="203200"/>
            </a:xfrm>
            <a:prstGeom prst="rect">
              <a:avLst/>
            </a:prstGeom>
            <a:solidFill>
              <a:schemeClr val="tx2">
                <a:lumMod val="40000"/>
                <a:lumOff val="6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Rectangle 38"/>
            <p:cNvSpPr/>
            <p:nvPr/>
          </p:nvSpPr>
          <p:spPr>
            <a:xfrm>
              <a:off x="6629399" y="3746500"/>
              <a:ext cx="203200" cy="203200"/>
            </a:xfrm>
            <a:prstGeom prst="rect">
              <a:avLst/>
            </a:prstGeom>
            <a:solidFill>
              <a:schemeClr val="tx2">
                <a:lumMod val="40000"/>
                <a:lumOff val="6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" name="Rectangle 39"/>
            <p:cNvSpPr/>
            <p:nvPr/>
          </p:nvSpPr>
          <p:spPr>
            <a:xfrm>
              <a:off x="5867400" y="4000504"/>
              <a:ext cx="203200" cy="203200"/>
            </a:xfrm>
            <a:prstGeom prst="rect">
              <a:avLst/>
            </a:prstGeom>
            <a:solidFill>
              <a:schemeClr val="tx2">
                <a:lumMod val="40000"/>
                <a:lumOff val="6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" name="Rectangle 40"/>
            <p:cNvSpPr/>
            <p:nvPr/>
          </p:nvSpPr>
          <p:spPr>
            <a:xfrm>
              <a:off x="6121400" y="4000504"/>
              <a:ext cx="203200" cy="203200"/>
            </a:xfrm>
            <a:prstGeom prst="rect">
              <a:avLst/>
            </a:prstGeom>
            <a:solidFill>
              <a:schemeClr val="tx2">
                <a:lumMod val="40000"/>
                <a:lumOff val="6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" name="Rectangle 41"/>
            <p:cNvSpPr/>
            <p:nvPr/>
          </p:nvSpPr>
          <p:spPr>
            <a:xfrm>
              <a:off x="6375399" y="4000504"/>
              <a:ext cx="203200" cy="203200"/>
            </a:xfrm>
            <a:prstGeom prst="rect">
              <a:avLst/>
            </a:prstGeom>
            <a:solidFill>
              <a:schemeClr val="tx2">
                <a:lumMod val="40000"/>
                <a:lumOff val="6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" name="Rectangle 42"/>
            <p:cNvSpPr/>
            <p:nvPr/>
          </p:nvSpPr>
          <p:spPr>
            <a:xfrm>
              <a:off x="6629399" y="4000504"/>
              <a:ext cx="203200" cy="203200"/>
            </a:xfrm>
            <a:prstGeom prst="rect">
              <a:avLst/>
            </a:prstGeom>
            <a:solidFill>
              <a:schemeClr val="tx2">
                <a:lumMod val="40000"/>
                <a:lumOff val="6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" name="Rectangle 43"/>
            <p:cNvSpPr/>
            <p:nvPr/>
          </p:nvSpPr>
          <p:spPr>
            <a:xfrm>
              <a:off x="5867400" y="4254504"/>
              <a:ext cx="203200" cy="203200"/>
            </a:xfrm>
            <a:prstGeom prst="rect">
              <a:avLst/>
            </a:prstGeom>
            <a:solidFill>
              <a:schemeClr val="tx2">
                <a:lumMod val="40000"/>
                <a:lumOff val="6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Rectangle 44"/>
            <p:cNvSpPr/>
            <p:nvPr/>
          </p:nvSpPr>
          <p:spPr>
            <a:xfrm>
              <a:off x="6121400" y="4254504"/>
              <a:ext cx="203200" cy="203200"/>
            </a:xfrm>
            <a:prstGeom prst="rect">
              <a:avLst/>
            </a:prstGeom>
            <a:solidFill>
              <a:schemeClr val="tx2">
                <a:lumMod val="40000"/>
                <a:lumOff val="6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" name="Rectangle 45"/>
            <p:cNvSpPr/>
            <p:nvPr/>
          </p:nvSpPr>
          <p:spPr>
            <a:xfrm>
              <a:off x="6375399" y="4254504"/>
              <a:ext cx="203200" cy="203200"/>
            </a:xfrm>
            <a:prstGeom prst="rect">
              <a:avLst/>
            </a:prstGeom>
            <a:solidFill>
              <a:schemeClr val="tx2">
                <a:lumMod val="40000"/>
                <a:lumOff val="6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Rectangle 46"/>
            <p:cNvSpPr/>
            <p:nvPr/>
          </p:nvSpPr>
          <p:spPr>
            <a:xfrm>
              <a:off x="6629399" y="4254504"/>
              <a:ext cx="203200" cy="203200"/>
            </a:xfrm>
            <a:prstGeom prst="rect">
              <a:avLst/>
            </a:prstGeom>
            <a:solidFill>
              <a:schemeClr val="tx2">
                <a:lumMod val="40000"/>
                <a:lumOff val="6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U-Turn Arrow 47"/>
            <p:cNvSpPr/>
            <p:nvPr/>
          </p:nvSpPr>
          <p:spPr>
            <a:xfrm>
              <a:off x="5935136" y="3116082"/>
              <a:ext cx="258233" cy="249418"/>
            </a:xfrm>
            <a:prstGeom prst="uturnArrow">
              <a:avLst/>
            </a:prstGeom>
            <a:solidFill>
              <a:schemeClr val="tx2">
                <a:lumMod val="60000"/>
                <a:lumOff val="4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49" name="U-Turn Arrow 48"/>
            <p:cNvSpPr/>
            <p:nvPr/>
          </p:nvSpPr>
          <p:spPr>
            <a:xfrm>
              <a:off x="6206056" y="3116082"/>
              <a:ext cx="258233" cy="249418"/>
            </a:xfrm>
            <a:prstGeom prst="uturnArrow">
              <a:avLst/>
            </a:prstGeom>
            <a:solidFill>
              <a:schemeClr val="tx2">
                <a:lumMod val="60000"/>
                <a:lumOff val="4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50" name="U-Turn Arrow 49"/>
            <p:cNvSpPr/>
            <p:nvPr/>
          </p:nvSpPr>
          <p:spPr>
            <a:xfrm>
              <a:off x="6472755" y="3116082"/>
              <a:ext cx="258233" cy="249418"/>
            </a:xfrm>
            <a:prstGeom prst="uturnArrow">
              <a:avLst/>
            </a:prstGeom>
            <a:solidFill>
              <a:schemeClr val="tx2">
                <a:lumMod val="60000"/>
                <a:lumOff val="4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sp>
        <p:nvSpPr>
          <p:cNvPr id="51" name="TextBox 50"/>
          <p:cNvSpPr txBox="1"/>
          <p:nvPr/>
        </p:nvSpPr>
        <p:spPr>
          <a:xfrm>
            <a:off x="1516911" y="3854272"/>
            <a:ext cx="4667989" cy="1200328"/>
          </a:xfrm>
          <a:prstGeom prst="rect">
            <a:avLst/>
          </a:prstGeom>
          <a:noFill/>
          <a:ln w="38100" cmpd="sng">
            <a:solidFill>
              <a:schemeClr val="tx2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chemeClr val="tx2"/>
                </a:solidFill>
              </a:rPr>
              <a:t>Do something here that operates on the columns from the drug and mutation data tables.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 err="1" smtClean="0"/>
              <a:t>Visualise</a:t>
            </a:r>
            <a:r>
              <a:rPr lang="en-US" dirty="0" smtClean="0"/>
              <a:t> a subset of statistically significant gene-drug associations</a:t>
            </a:r>
          </a:p>
          <a:p>
            <a:pPr lvl="1"/>
            <a:r>
              <a:rPr lang="en-US" dirty="0" err="1" smtClean="0"/>
              <a:t>Boxplot</a:t>
            </a:r>
            <a:r>
              <a:rPr lang="en-US" dirty="0" smtClean="0"/>
              <a:t> by mutation status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lvl="1">
              <a:spcAft>
                <a:spcPts val="1800"/>
              </a:spcAft>
            </a:pPr>
            <a:r>
              <a:rPr lang="en-US" sz="2800" i="1" dirty="0" smtClean="0"/>
              <a:t>BRAF</a:t>
            </a:r>
            <a:r>
              <a:rPr lang="en-US" sz="2800" dirty="0" smtClean="0"/>
              <a:t> mutation correlates with sensitivity to multiple RAF and MEK inhibitors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B2A88A-9ECB-DF45-A377-2575079D0564}" type="slidenum">
              <a:rPr lang="en-GB" smtClean="0"/>
              <a:pPr/>
              <a:t>18</a:t>
            </a:fld>
            <a:endParaRPr lang="en-GB"/>
          </a:p>
        </p:txBody>
      </p:sp>
      <p:pic>
        <p:nvPicPr>
          <p:cNvPr id="36866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5435912" y="3470839"/>
            <a:ext cx="1473838" cy="206337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36867" name="Picture 3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6909750" y="3470839"/>
            <a:ext cx="1473838" cy="206337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36868" name="Picture 4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1637107" y="3470839"/>
            <a:ext cx="1473838" cy="206337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36869" name="Picture 5"/>
          <p:cNvPicPr>
            <a:picLocks noChangeAspect="1" noChangeArrowheads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3962074" y="3470839"/>
            <a:ext cx="1473838" cy="206337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36870" name="Picture 6"/>
          <p:cNvPicPr>
            <a:picLocks noChangeAspect="1" noChangeArrowheads="1"/>
          </p:cNvPicPr>
          <p:nvPr/>
        </p:nvPicPr>
        <p:blipFill>
          <a:blip r:embed="rId6"/>
          <a:srcRect/>
          <a:stretch>
            <a:fillRect/>
          </a:stretch>
        </p:blipFill>
        <p:spPr bwMode="auto">
          <a:xfrm>
            <a:off x="163269" y="3470839"/>
            <a:ext cx="1473838" cy="206337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 err="1" smtClean="0"/>
              <a:t>Visualise</a:t>
            </a:r>
            <a:r>
              <a:rPr lang="en-US" dirty="0" smtClean="0"/>
              <a:t> a subset of statistically significant gene-drug associations</a:t>
            </a:r>
          </a:p>
          <a:p>
            <a:pPr lvl="1"/>
            <a:r>
              <a:rPr lang="en-US" dirty="0" err="1" smtClean="0"/>
              <a:t>Boxplot</a:t>
            </a:r>
            <a:r>
              <a:rPr lang="en-US" dirty="0" smtClean="0"/>
              <a:t> by copy number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lvl="1">
              <a:spcAft>
                <a:spcPts val="1800"/>
              </a:spcAft>
            </a:pPr>
            <a:r>
              <a:rPr lang="en-US" sz="2800" i="1" dirty="0" smtClean="0"/>
              <a:t>TP53</a:t>
            </a:r>
            <a:r>
              <a:rPr lang="en-US" sz="2800" dirty="0" smtClean="0"/>
              <a:t> deletion correlates with resistance to </a:t>
            </a:r>
            <a:r>
              <a:rPr lang="en-US" sz="2800" dirty="0" err="1" smtClean="0"/>
              <a:t>nutlin</a:t>
            </a:r>
            <a:r>
              <a:rPr lang="en-US" sz="2800" dirty="0" smtClean="0"/>
              <a:t> (</a:t>
            </a:r>
            <a:r>
              <a:rPr lang="en-US" sz="2800" dirty="0" err="1" smtClean="0"/>
              <a:t>r</a:t>
            </a:r>
            <a:r>
              <a:rPr lang="en-US" sz="2800" dirty="0" smtClean="0"/>
              <a:t>=0.43, </a:t>
            </a:r>
            <a:r>
              <a:rPr lang="en-US" sz="2800" dirty="0" err="1" smtClean="0"/>
              <a:t>p</a:t>
            </a:r>
            <a:r>
              <a:rPr lang="en-US" sz="2800" dirty="0" smtClean="0"/>
              <a:t>=6.5e-29)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B2A88A-9ECB-DF45-A377-2575079D0564}" type="slidenum">
              <a:rPr lang="en-GB" smtClean="0"/>
              <a:pPr/>
              <a:t>19</a:t>
            </a:fld>
            <a:endParaRPr lang="en-GB"/>
          </a:p>
        </p:txBody>
      </p:sp>
      <p:pic>
        <p:nvPicPr>
          <p:cNvPr id="44034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63270" y="3352308"/>
            <a:ext cx="4738930" cy="165862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33794" name="Picture 2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2866806" y="5010934"/>
            <a:ext cx="4738931" cy="165862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 smtClean="0"/>
              <a:t>What we will cover: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3600" dirty="0" smtClean="0"/>
              <a:t>What Garnett </a:t>
            </a:r>
            <a:r>
              <a:rPr lang="en-US" sz="3600" i="1" dirty="0" smtClean="0"/>
              <a:t>et al.</a:t>
            </a:r>
            <a:r>
              <a:rPr lang="en-US" sz="3600" dirty="0" smtClean="0"/>
              <a:t> did and what they found</a:t>
            </a:r>
          </a:p>
        </p:txBody>
      </p:sp>
      <p:sp>
        <p:nvSpPr>
          <p:cNvPr id="8" name="Content Placeholder 7"/>
          <p:cNvSpPr>
            <a:spLocks noGrp="1"/>
          </p:cNvSpPr>
          <p:nvPr>
            <p:ph idx="14"/>
          </p:nvPr>
        </p:nvSpPr>
        <p:spPr/>
        <p:txBody>
          <a:bodyPr>
            <a:normAutofit/>
          </a:bodyPr>
          <a:lstStyle/>
          <a:p>
            <a:r>
              <a:rPr lang="en-GB" sz="3600" dirty="0" smtClean="0"/>
              <a:t>Load the Garnett </a:t>
            </a:r>
            <a:r>
              <a:rPr lang="en-GB" sz="3600" i="1" dirty="0" smtClean="0"/>
              <a:t>et al.</a:t>
            </a:r>
            <a:r>
              <a:rPr lang="en-GB" sz="3600" dirty="0" smtClean="0"/>
              <a:t> data set, prepare and overview</a:t>
            </a:r>
          </a:p>
        </p:txBody>
      </p:sp>
      <p:sp>
        <p:nvSpPr>
          <p:cNvPr id="9" name="Content Placeholder 8"/>
          <p:cNvSpPr>
            <a:spLocks noGrp="1"/>
          </p:cNvSpPr>
          <p:nvPr>
            <p:ph idx="15"/>
          </p:nvPr>
        </p:nvSpPr>
        <p:spPr/>
        <p:txBody>
          <a:bodyPr>
            <a:noAutofit/>
          </a:bodyPr>
          <a:lstStyle/>
          <a:p>
            <a:r>
              <a:rPr lang="en-GB" sz="3600" dirty="0" smtClean="0"/>
              <a:t>Analyse and summarise</a:t>
            </a:r>
          </a:p>
          <a:p>
            <a:endParaRPr lang="en-GB" sz="3600" dirty="0" smtClean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B2A88A-9ECB-DF45-A377-2575079D0564}" type="slidenum">
              <a:rPr lang="en-GB" smtClean="0"/>
              <a:pPr/>
              <a:t>2</a:t>
            </a:fld>
            <a:endParaRPr lang="en-GB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 smtClean="0"/>
              <a:t>Sum up</a:t>
            </a:r>
          </a:p>
          <a:p>
            <a:pPr lvl="1"/>
            <a:r>
              <a:rPr lang="en-US" dirty="0" smtClean="0"/>
              <a:t>What is you wanted to do this for real?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lvl="1">
              <a:spcAft>
                <a:spcPts val="1800"/>
              </a:spcAft>
            </a:pPr>
            <a:r>
              <a:rPr lang="en-US" sz="2800" dirty="0" smtClean="0"/>
              <a:t>Spearman Rank Correlation is not the only or the best option (</a:t>
            </a:r>
            <a:r>
              <a:rPr lang="en-US" sz="2900" dirty="0" smtClean="0"/>
              <a:t>Mann-Whitney, ANOVA, EN regression?)</a:t>
            </a:r>
          </a:p>
          <a:p>
            <a:pPr lvl="1">
              <a:spcAft>
                <a:spcPts val="1800"/>
              </a:spcAft>
            </a:pPr>
            <a:r>
              <a:rPr lang="en-US" sz="2800" dirty="0" smtClean="0"/>
              <a:t>Contribution of other factors such as </a:t>
            </a:r>
            <a:r>
              <a:rPr lang="en-US" sz="2800" dirty="0" err="1" smtClean="0"/>
              <a:t>histotype</a:t>
            </a:r>
            <a:r>
              <a:rPr lang="en-US" sz="2800" dirty="0" smtClean="0"/>
              <a:t> are probably relevant</a:t>
            </a:r>
          </a:p>
          <a:p>
            <a:pPr lvl="1">
              <a:spcAft>
                <a:spcPts val="1800"/>
              </a:spcAft>
            </a:pPr>
            <a:r>
              <a:rPr lang="en-US" sz="2800" dirty="0" smtClean="0"/>
              <a:t>Layer other biological information sources on top of the association tests to lend support (or not)</a:t>
            </a:r>
          </a:p>
          <a:p>
            <a:pPr lvl="1">
              <a:spcAft>
                <a:spcPts val="1800"/>
              </a:spcAft>
            </a:pPr>
            <a:endParaRPr lang="en-US" sz="280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B2A88A-9ECB-DF45-A377-2575079D0564}" type="slidenum">
              <a:rPr lang="en-GB" smtClean="0"/>
              <a:pPr/>
              <a:t>20</a:t>
            </a:fld>
            <a:endParaRPr lang="en-GB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 smtClean="0"/>
              <a:t>Sum up</a:t>
            </a:r>
          </a:p>
          <a:p>
            <a:pPr lvl="1"/>
            <a:r>
              <a:rPr lang="en-US" dirty="0" smtClean="0"/>
              <a:t>Useful sources of information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B2A88A-9ECB-DF45-A377-2575079D0564}" type="slidenum">
              <a:rPr lang="en-GB" smtClean="0"/>
              <a:pPr/>
              <a:t>21</a:t>
            </a:fld>
            <a:endParaRPr lang="en-GB"/>
          </a:p>
        </p:txBody>
      </p:sp>
      <p:pic>
        <p:nvPicPr>
          <p:cNvPr id="6" name="Picture 5" descr="Screen shot 2015-06-02 at 13.23.33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71818" y="2273836"/>
            <a:ext cx="3543029" cy="4358168"/>
          </a:xfrm>
          <a:prstGeom prst="rect">
            <a:avLst/>
          </a:prstGeom>
        </p:spPr>
      </p:pic>
      <p:pic>
        <p:nvPicPr>
          <p:cNvPr id="7" name="Picture 6" descr="Screen shot 2015-06-02 at 13.22.48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02365" y="2273836"/>
            <a:ext cx="2300317" cy="1827727"/>
          </a:xfrm>
          <a:prstGeom prst="rect">
            <a:avLst/>
          </a:prstGeom>
        </p:spPr>
      </p:pic>
      <p:pic>
        <p:nvPicPr>
          <p:cNvPr id="8" name="Picture 7" descr="Screen shot 2015-06-02 at 13.21.20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8849" y="2228848"/>
            <a:ext cx="2463516" cy="2101851"/>
          </a:xfrm>
          <a:prstGeom prst="rect">
            <a:avLst/>
          </a:prstGeom>
        </p:spPr>
      </p:pic>
      <p:pic>
        <p:nvPicPr>
          <p:cNvPr id="9" name="Picture 8" descr="Screen shot 2015-06-02 at 13.28.59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495894" y="4330699"/>
            <a:ext cx="3671888" cy="230130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 smtClean="0"/>
              <a:t>There’s more if you want it</a:t>
            </a:r>
            <a:endParaRPr lang="en-US" dirty="0" smtClean="0"/>
          </a:p>
          <a:p>
            <a:pPr lvl="1"/>
            <a:r>
              <a:rPr lang="en-US" dirty="0" err="1" smtClean="0"/>
              <a:t>jhg</a:t>
            </a:r>
            <a:endParaRPr lang="en-US" dirty="0" smtClean="0"/>
          </a:p>
          <a:p>
            <a:endParaRPr lang="en-US" dirty="0" smtClean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B2A88A-9ECB-DF45-A377-2575079D0564}" type="slidenum">
              <a:rPr lang="en-GB" smtClean="0"/>
              <a:pPr/>
              <a:t>22</a:t>
            </a:fld>
            <a:endParaRPr lang="en-GB"/>
          </a:p>
        </p:txBody>
      </p:sp>
      <p:sp>
        <p:nvSpPr>
          <p:cNvPr id="49" name="Content Placeholder 4"/>
          <p:cNvSpPr>
            <a:spLocks noGrp="1"/>
          </p:cNvSpPr>
          <p:nvPr>
            <p:ph idx="1"/>
          </p:nvPr>
        </p:nvSpPr>
        <p:spPr>
          <a:xfrm>
            <a:off x="151200" y="1689736"/>
            <a:ext cx="8409231" cy="4733312"/>
          </a:xfrm>
        </p:spPr>
        <p:txBody>
          <a:bodyPr>
            <a:noAutofit/>
          </a:bodyPr>
          <a:lstStyle/>
          <a:p>
            <a:pPr lvl="1">
              <a:spcAft>
                <a:spcPts val="1800"/>
              </a:spcAft>
            </a:pPr>
            <a:r>
              <a:rPr lang="en-US" sz="2800" dirty="0"/>
              <a:t>Identifying Genetic Dependencies in Cancer by Analyzing siRNA Screens in </a:t>
            </a:r>
            <a:r>
              <a:rPr lang="en-US" sz="2800" dirty="0" err="1"/>
              <a:t>Tumour</a:t>
            </a:r>
            <a:r>
              <a:rPr lang="en-US" sz="2800" dirty="0"/>
              <a:t> Cell Line </a:t>
            </a:r>
            <a:r>
              <a:rPr lang="en-US" sz="2800" dirty="0" smtClean="0"/>
              <a:t>Panels (methods book chapter)</a:t>
            </a:r>
            <a:endParaRPr lang="en-US" sz="2800" dirty="0" smtClean="0"/>
          </a:p>
          <a:p>
            <a:pPr lvl="1">
              <a:spcAft>
                <a:spcPts val="1800"/>
              </a:spcAft>
            </a:pPr>
            <a:r>
              <a:rPr lang="en-US" sz="2800" dirty="0" smtClean="0"/>
              <a:t>Download code from </a:t>
            </a:r>
            <a:r>
              <a:rPr lang="en-US" sz="2800" dirty="0" err="1" smtClean="0"/>
              <a:t>github</a:t>
            </a:r>
            <a:r>
              <a:rPr lang="en-US" sz="2800" dirty="0" smtClean="0"/>
              <a:t> and check readme</a:t>
            </a:r>
            <a:endParaRPr lang="en-US" sz="2800" dirty="0" smtClean="0"/>
          </a:p>
          <a:p>
            <a:pPr marL="444500" lvl="1" indent="-444500">
              <a:spcAft>
                <a:spcPts val="1800"/>
              </a:spcAft>
              <a:buNone/>
            </a:pPr>
            <a:r>
              <a:rPr lang="en-US" sz="2800" dirty="0" smtClean="0">
                <a:solidFill>
                  <a:schemeClr val="tx2">
                    <a:lumMod val="60000"/>
                    <a:lumOff val="40000"/>
                  </a:schemeClr>
                </a:solidFill>
              </a:rPr>
              <a:t>	</a:t>
            </a:r>
            <a:r>
              <a:rPr lang="en-US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Courier"/>
                <a:cs typeface="Courier"/>
                <a:hlinkClick r:id="rId2"/>
              </a:rPr>
              <a:t>https://github.com/DrJCampbell/identifying-genetic-dependencies/archive/master.zip</a:t>
            </a:r>
            <a:endParaRPr lang="en-US" sz="1600" dirty="0" smtClean="0">
              <a:solidFill>
                <a:schemeClr val="tx2">
                  <a:lumMod val="60000"/>
                  <a:lumOff val="40000"/>
                </a:schemeClr>
              </a:solidFill>
              <a:latin typeface="Courier"/>
              <a:cs typeface="Courier"/>
            </a:endParaRPr>
          </a:p>
          <a:p>
            <a:pPr lvl="1">
              <a:spcAft>
                <a:spcPts val="1800"/>
              </a:spcAft>
            </a:pPr>
            <a:r>
              <a:rPr lang="en-US" sz="2800" dirty="0" smtClean="0"/>
              <a:t>Covers analysis of siRNA screens with </a:t>
            </a:r>
            <a:r>
              <a:rPr lang="en-US" sz="2800" dirty="0" err="1" smtClean="0"/>
              <a:t>cellHTS</a:t>
            </a:r>
            <a:r>
              <a:rPr lang="en-US" sz="2800" dirty="0" smtClean="0"/>
              <a:t>, identification of genetic dependencies and integration with functional interaction data sets</a:t>
            </a:r>
            <a:endParaRPr lang="en-US" sz="2800" dirty="0"/>
          </a:p>
          <a:p>
            <a:pPr marL="444500" lvl="1" indent="-444500">
              <a:spcAft>
                <a:spcPts val="1800"/>
              </a:spcAft>
              <a:buNone/>
            </a:pPr>
            <a:endParaRPr lang="en-US" sz="1600" dirty="0" smtClean="0">
              <a:solidFill>
                <a:schemeClr val="tx2">
                  <a:lumMod val="60000"/>
                  <a:lumOff val="40000"/>
                </a:schemeClr>
              </a:solidFill>
              <a:latin typeface="Courier"/>
              <a:cs typeface="Courier"/>
            </a:endParaRPr>
          </a:p>
        </p:txBody>
      </p:sp>
    </p:spTree>
    <p:extLst>
      <p:ext uri="{BB962C8B-B14F-4D97-AF65-F5344CB8AC3E}">
        <p14:creationId xmlns:p14="http://schemas.microsoft.com/office/powerpoint/2010/main" val="6024474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 smtClean="0"/>
              <a:t>Download from share or </a:t>
            </a:r>
            <a:r>
              <a:rPr lang="en-US" dirty="0" err="1" smtClean="0"/>
              <a:t>Github</a:t>
            </a:r>
            <a:endParaRPr lang="en-US" dirty="0" smtClean="0"/>
          </a:p>
          <a:p>
            <a:pPr lvl="1"/>
            <a:r>
              <a:rPr lang="en-US" dirty="0" smtClean="0"/>
              <a:t>Genomics of Drug Sensitivity in</a:t>
            </a:r>
          </a:p>
          <a:p>
            <a:pPr lvl="1"/>
            <a:r>
              <a:rPr lang="en-US" dirty="0" smtClean="0"/>
              <a:t>Cancer (</a:t>
            </a:r>
            <a:r>
              <a:rPr lang="en-US" dirty="0" err="1" smtClean="0"/>
              <a:t>cancerrxgene.org</a:t>
            </a:r>
            <a:r>
              <a:rPr lang="en-US" dirty="0" smtClean="0"/>
              <a:t>)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163268" y="2134236"/>
            <a:ext cx="8409231" cy="4733312"/>
          </a:xfrm>
        </p:spPr>
        <p:txBody>
          <a:bodyPr>
            <a:noAutofit/>
          </a:bodyPr>
          <a:lstStyle/>
          <a:p>
            <a:pPr lvl="1">
              <a:spcAft>
                <a:spcPts val="1800"/>
              </a:spcAft>
            </a:pPr>
            <a:r>
              <a:rPr lang="en-US" sz="2800" dirty="0" smtClean="0"/>
              <a:t>Copy the folder </a:t>
            </a:r>
            <a:r>
              <a:rPr lang="en-US" sz="2800" dirty="0" err="1" smtClean="0"/>
              <a:t>genexdrugdemo</a:t>
            </a:r>
            <a:r>
              <a:rPr lang="en-US" sz="2800" dirty="0" smtClean="0"/>
              <a:t> from the //</a:t>
            </a:r>
            <a:r>
              <a:rPr lang="en-US" sz="2800" dirty="0" err="1" smtClean="0"/>
              <a:t>icrshare</a:t>
            </a:r>
            <a:r>
              <a:rPr lang="en-US" sz="2800" dirty="0" smtClean="0"/>
              <a:t> drive</a:t>
            </a:r>
          </a:p>
          <a:p>
            <a:pPr lvl="1">
              <a:spcAft>
                <a:spcPts val="1800"/>
              </a:spcAft>
            </a:pPr>
            <a:r>
              <a:rPr lang="en-US" sz="2800" dirty="0" smtClean="0"/>
              <a:t>Or </a:t>
            </a:r>
            <a:r>
              <a:rPr lang="en-US" sz="2800" dirty="0" err="1" smtClean="0"/>
              <a:t>git</a:t>
            </a:r>
            <a:r>
              <a:rPr lang="en-US" sz="2800" dirty="0" smtClean="0"/>
              <a:t> clone from </a:t>
            </a:r>
            <a:r>
              <a:rPr lang="en-US" sz="2800" dirty="0" err="1" smtClean="0"/>
              <a:t>github</a:t>
            </a:r>
            <a:endParaRPr lang="en-US" sz="2800" dirty="0" smtClean="0"/>
          </a:p>
          <a:p>
            <a:pPr lvl="1">
              <a:spcAft>
                <a:spcPts val="1800"/>
              </a:spcAft>
              <a:buNone/>
            </a:pPr>
            <a:r>
              <a:rPr lang="en-US" sz="2800" dirty="0" smtClean="0">
                <a:solidFill>
                  <a:schemeClr val="tx2">
                    <a:lumMod val="60000"/>
                    <a:lumOff val="40000"/>
                  </a:schemeClr>
                </a:solidFill>
              </a:rPr>
              <a:t>		</a:t>
            </a:r>
            <a:r>
              <a:rPr lang="en-US" sz="1600" dirty="0" err="1" smtClean="0">
                <a:solidFill>
                  <a:schemeClr val="tx2">
                    <a:lumMod val="60000"/>
                    <a:lumOff val="40000"/>
                  </a:schemeClr>
                </a:solidFill>
                <a:latin typeface="Courier"/>
                <a:cs typeface="Courier"/>
              </a:rPr>
              <a:t>git</a:t>
            </a:r>
            <a:r>
              <a:rPr lang="en-US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Courier"/>
                <a:cs typeface="Courier"/>
              </a:rPr>
              <a:t> clone \</a:t>
            </a:r>
          </a:p>
          <a:p>
            <a:pPr lvl="1">
              <a:spcAft>
                <a:spcPts val="1800"/>
              </a:spcAft>
              <a:buNone/>
            </a:pPr>
            <a:r>
              <a:rPr lang="en-US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Courier"/>
                <a:cs typeface="Courier"/>
              </a:rPr>
              <a:t>		</a:t>
            </a:r>
            <a:r>
              <a:rPr lang="en-US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Courier"/>
                <a:cs typeface="Courier"/>
                <a:hlinkClick r:id="rId2"/>
              </a:rPr>
              <a:t>https://github.com/DrJCampbell/genexdrugdemo.git</a:t>
            </a:r>
            <a:endParaRPr lang="en-US" sz="1600" dirty="0" smtClean="0">
              <a:solidFill>
                <a:schemeClr val="tx2">
                  <a:lumMod val="60000"/>
                  <a:lumOff val="40000"/>
                </a:schemeClr>
              </a:solidFill>
              <a:latin typeface="Courier"/>
              <a:cs typeface="Courier"/>
            </a:endParaRPr>
          </a:p>
          <a:p>
            <a:pPr lvl="1">
              <a:spcAft>
                <a:spcPts val="1800"/>
              </a:spcAft>
            </a:pPr>
            <a:r>
              <a:rPr lang="en-US" sz="2800" dirty="0" smtClean="0"/>
              <a:t>Or download a zip file from </a:t>
            </a:r>
            <a:r>
              <a:rPr lang="en-US" sz="2800" dirty="0" err="1" smtClean="0"/>
              <a:t>github</a:t>
            </a:r>
            <a:endParaRPr lang="en-US" sz="2800" dirty="0" smtClean="0"/>
          </a:p>
          <a:p>
            <a:pPr marL="444500" lvl="1" indent="-444500">
              <a:spcAft>
                <a:spcPts val="1800"/>
              </a:spcAft>
              <a:buNone/>
            </a:pPr>
            <a:r>
              <a:rPr lang="en-US" sz="2800" dirty="0" smtClean="0">
                <a:solidFill>
                  <a:schemeClr val="tx2">
                    <a:lumMod val="60000"/>
                    <a:lumOff val="40000"/>
                  </a:schemeClr>
                </a:solidFill>
              </a:rPr>
              <a:t>	</a:t>
            </a:r>
            <a:r>
              <a:rPr lang="en-US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Courier"/>
                <a:cs typeface="Courier"/>
              </a:rPr>
              <a:t>https://</a:t>
            </a:r>
            <a:r>
              <a:rPr lang="en-US" sz="1600" dirty="0" err="1" smtClean="0">
                <a:solidFill>
                  <a:schemeClr val="tx2">
                    <a:lumMod val="60000"/>
                    <a:lumOff val="40000"/>
                  </a:schemeClr>
                </a:solidFill>
                <a:latin typeface="Courier"/>
                <a:cs typeface="Courier"/>
              </a:rPr>
              <a:t>github.com/DrJCampbell/genexdrugdemo/archive/master.zip</a:t>
            </a:r>
            <a:endParaRPr lang="en-US" sz="1600" dirty="0" smtClean="0">
              <a:latin typeface="Courier"/>
              <a:cs typeface="Courier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B2A88A-9ECB-DF45-A377-2575079D0564}" type="slidenum">
              <a:rPr lang="en-GB" smtClean="0"/>
              <a:pPr/>
              <a:t>3</a:t>
            </a:fld>
            <a:endParaRPr lang="en-GB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32459" y="3819548"/>
            <a:ext cx="2159307" cy="234872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200" y="1713104"/>
            <a:ext cx="5670639" cy="4522596"/>
          </a:xfrm>
          <a:prstGeom prst="rect">
            <a:avLst/>
          </a:prstGeom>
        </p:spPr>
      </p:pic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 smtClean="0"/>
              <a:t>The data set</a:t>
            </a:r>
          </a:p>
          <a:p>
            <a:pPr lvl="1"/>
            <a:r>
              <a:rPr lang="en-US" dirty="0" smtClean="0"/>
              <a:t>PMID: 22460902</a:t>
            </a:r>
          </a:p>
          <a:p>
            <a:endParaRPr lang="en-US" dirty="0" smtClean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B2A88A-9ECB-DF45-A377-2575079D0564}" type="slidenum">
              <a:rPr lang="en-GB" smtClean="0"/>
              <a:pPr/>
              <a:t>4</a:t>
            </a:fld>
            <a:endParaRPr lang="en-GB"/>
          </a:p>
        </p:txBody>
      </p:sp>
      <p:sp>
        <p:nvSpPr>
          <p:cNvPr id="7" name="Rectangle 6"/>
          <p:cNvSpPr/>
          <p:nvPr/>
        </p:nvSpPr>
        <p:spPr>
          <a:xfrm>
            <a:off x="5669439" y="2476500"/>
            <a:ext cx="1569561" cy="11557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Mutation, CNA and expression</a:t>
            </a:r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7391400" y="2476500"/>
            <a:ext cx="1569561" cy="11557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IC50 estimates for compounds</a:t>
            </a:r>
            <a:endParaRPr lang="en-US" dirty="0"/>
          </a:p>
        </p:txBody>
      </p:sp>
      <p:sp>
        <p:nvSpPr>
          <p:cNvPr id="9" name="Explosion 1 8"/>
          <p:cNvSpPr/>
          <p:nvPr/>
        </p:nvSpPr>
        <p:spPr>
          <a:xfrm>
            <a:off x="6070600" y="3873500"/>
            <a:ext cx="2641600" cy="1676400"/>
          </a:xfrm>
          <a:prstGeom prst="irregularSeal1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MANOVA, elastic net</a:t>
            </a:r>
            <a:endParaRPr lang="en-US" dirty="0"/>
          </a:p>
        </p:txBody>
      </p:sp>
      <p:sp>
        <p:nvSpPr>
          <p:cNvPr id="10" name="Right Arrow 9"/>
          <p:cNvSpPr/>
          <p:nvPr/>
        </p:nvSpPr>
        <p:spPr>
          <a:xfrm rot="3346012">
            <a:off x="6337300" y="3700810"/>
            <a:ext cx="381000" cy="406400"/>
          </a:xfrm>
          <a:prstGeom prst="rightArrow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ight Arrow 11"/>
          <p:cNvSpPr/>
          <p:nvPr/>
        </p:nvSpPr>
        <p:spPr>
          <a:xfrm rot="7856896">
            <a:off x="7982479" y="3700810"/>
            <a:ext cx="381000" cy="406400"/>
          </a:xfrm>
          <a:prstGeom prst="rightArrow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Down Arrow 13"/>
          <p:cNvSpPr/>
          <p:nvPr/>
        </p:nvSpPr>
        <p:spPr>
          <a:xfrm>
            <a:off x="7137400" y="5435600"/>
            <a:ext cx="503252" cy="419100"/>
          </a:xfrm>
          <a:prstGeom prst="downArrow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6606619" y="5918200"/>
            <a:ext cx="1569561" cy="7366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Gene-drug associations</a:t>
            </a:r>
            <a:endParaRPr lang="en-US" dirty="0"/>
          </a:p>
        </p:txBody>
      </p:sp>
      <p:sp>
        <p:nvSpPr>
          <p:cNvPr id="16" name="TextBox 15"/>
          <p:cNvSpPr txBox="1"/>
          <p:nvPr/>
        </p:nvSpPr>
        <p:spPr>
          <a:xfrm>
            <a:off x="5669439" y="1878725"/>
            <a:ext cx="3291522" cy="461665"/>
          </a:xfrm>
          <a:prstGeom prst="rect">
            <a:avLst/>
          </a:prstGeom>
          <a:noFill/>
          <a:ln w="38100" cmpd="sng">
            <a:solidFill>
              <a:schemeClr val="tx2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chemeClr val="tx2"/>
                </a:solidFill>
              </a:rPr>
              <a:t>What Garnett </a:t>
            </a:r>
            <a:r>
              <a:rPr lang="en-US" sz="2400" i="1" dirty="0" smtClean="0">
                <a:solidFill>
                  <a:schemeClr val="tx2"/>
                </a:solidFill>
              </a:rPr>
              <a:t>et al.</a:t>
            </a:r>
            <a:r>
              <a:rPr lang="en-US" sz="2400" dirty="0" smtClean="0">
                <a:solidFill>
                  <a:schemeClr val="tx2"/>
                </a:solidFill>
              </a:rPr>
              <a:t> did</a:t>
            </a:r>
            <a:endParaRPr lang="en-US" sz="2400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 smtClean="0"/>
              <a:t>Garnett et al., 2012</a:t>
            </a:r>
          </a:p>
          <a:p>
            <a:pPr lvl="1"/>
            <a:r>
              <a:rPr lang="en-US" dirty="0" smtClean="0"/>
              <a:t>Results examples</a:t>
            </a:r>
          </a:p>
          <a:p>
            <a:endParaRPr lang="en-US" dirty="0" smtClean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B2A88A-9ECB-DF45-A377-2575079D0564}" type="slidenum">
              <a:rPr lang="en-GB" smtClean="0"/>
              <a:pPr/>
              <a:t>5</a:t>
            </a:fld>
            <a:endParaRPr lang="en-GB"/>
          </a:p>
        </p:txBody>
      </p:sp>
      <p:pic>
        <p:nvPicPr>
          <p:cNvPr id="4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55137" y="2138592"/>
            <a:ext cx="2686356" cy="471940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5" name="Picture 4" descr="Screen shot 2015-05-26 at 22.55.17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41492" y="2305355"/>
            <a:ext cx="3178027" cy="3869543"/>
          </a:xfrm>
          <a:prstGeom prst="rect">
            <a:avLst/>
          </a:prstGeom>
        </p:spPr>
      </p:pic>
      <p:pic>
        <p:nvPicPr>
          <p:cNvPr id="7" name="Picture 6" descr="Screen shot 2015-05-26 at 22.55.28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89815" y="2409491"/>
            <a:ext cx="2854339" cy="3737125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2110559" y="2138592"/>
            <a:ext cx="895079" cy="2030405"/>
          </a:xfrm>
          <a:prstGeom prst="rect">
            <a:avLst/>
          </a:prstGeom>
          <a:noFill/>
          <a:ln w="38100" cmpd="sng">
            <a:solidFill>
              <a:schemeClr val="bg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 smtClean="0"/>
              <a:t>Garnett et al., 2012</a:t>
            </a:r>
          </a:p>
          <a:p>
            <a:pPr lvl="1"/>
            <a:r>
              <a:rPr lang="en-US" dirty="0" smtClean="0"/>
              <a:t>Results examples</a:t>
            </a:r>
          </a:p>
          <a:p>
            <a:endParaRPr lang="en-US" dirty="0" smtClean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B2A88A-9ECB-DF45-A377-2575079D0564}" type="slidenum">
              <a:rPr lang="en-GB" smtClean="0"/>
              <a:pPr/>
              <a:t>6</a:t>
            </a:fld>
            <a:endParaRPr lang="en-GB"/>
          </a:p>
        </p:txBody>
      </p:sp>
      <p:pic>
        <p:nvPicPr>
          <p:cNvPr id="4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55137" y="2138592"/>
            <a:ext cx="2686356" cy="471940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5" name="Picture 4" descr="Screen shot 2015-05-26 at 22.56.04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53147" y="2177409"/>
            <a:ext cx="6041040" cy="4480157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280795" y="4130518"/>
            <a:ext cx="1451145" cy="1026212"/>
          </a:xfrm>
          <a:prstGeom prst="rect">
            <a:avLst/>
          </a:prstGeom>
          <a:noFill/>
          <a:ln w="38100" cmpd="sng">
            <a:solidFill>
              <a:schemeClr val="bg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 smtClean="0"/>
              <a:t>Garnett et al., 2012</a:t>
            </a:r>
          </a:p>
          <a:p>
            <a:pPr lvl="1"/>
            <a:r>
              <a:rPr lang="en-US" dirty="0" smtClean="0"/>
              <a:t>Results examples</a:t>
            </a:r>
          </a:p>
          <a:p>
            <a:endParaRPr lang="en-US" dirty="0" smtClean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B2A88A-9ECB-DF45-A377-2575079D0564}" type="slidenum">
              <a:rPr lang="en-GB" smtClean="0"/>
              <a:pPr/>
              <a:t>7</a:t>
            </a:fld>
            <a:endParaRPr lang="en-GB"/>
          </a:p>
        </p:txBody>
      </p:sp>
      <p:pic>
        <p:nvPicPr>
          <p:cNvPr id="4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55137" y="2138592"/>
            <a:ext cx="2686356" cy="471940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5" name="Picture 4" descr="Screen shot 2015-05-26 at 22.56.25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41493" y="2142469"/>
            <a:ext cx="6061824" cy="4406284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1642138" y="4130518"/>
            <a:ext cx="1299356" cy="1026212"/>
          </a:xfrm>
          <a:prstGeom prst="rect">
            <a:avLst/>
          </a:prstGeom>
          <a:noFill/>
          <a:ln w="38100" cmpd="sng">
            <a:solidFill>
              <a:schemeClr val="bg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 smtClean="0"/>
              <a:t>Explanation for examples</a:t>
            </a:r>
          </a:p>
          <a:p>
            <a:pPr lvl="1"/>
            <a:r>
              <a:rPr lang="en-US" dirty="0" smtClean="0"/>
              <a:t>Massively simplified</a:t>
            </a:r>
          </a:p>
          <a:p>
            <a:endParaRPr lang="en-US" dirty="0" smtClean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B2A88A-9ECB-DF45-A377-2575079D0564}" type="slidenum">
              <a:rPr lang="en-GB" smtClean="0"/>
              <a:pPr/>
              <a:t>8</a:t>
            </a:fld>
            <a:endParaRPr lang="en-GB"/>
          </a:p>
        </p:txBody>
      </p:sp>
      <p:grpSp>
        <p:nvGrpSpPr>
          <p:cNvPr id="4" name="Group 3"/>
          <p:cNvGrpSpPr/>
          <p:nvPr/>
        </p:nvGrpSpPr>
        <p:grpSpPr>
          <a:xfrm rot="16200000">
            <a:off x="5699126" y="3045123"/>
            <a:ext cx="457200" cy="255990"/>
            <a:chOff x="2279650" y="4028687"/>
            <a:chExt cx="457200" cy="255990"/>
          </a:xfrm>
        </p:grpSpPr>
        <p:cxnSp>
          <p:nvCxnSpPr>
            <p:cNvPr id="5" name="Straight Connector 4"/>
            <p:cNvCxnSpPr/>
            <p:nvPr/>
          </p:nvCxnSpPr>
          <p:spPr>
            <a:xfrm>
              <a:off x="2279652" y="4165600"/>
              <a:ext cx="457198" cy="1588"/>
            </a:xfrm>
            <a:prstGeom prst="line">
              <a:avLst/>
            </a:prstGeom>
            <a:ln w="38100" cmpd="sng">
              <a:solidFill>
                <a:schemeClr val="accent5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6"/>
            <p:cNvCxnSpPr/>
            <p:nvPr/>
          </p:nvCxnSpPr>
          <p:spPr>
            <a:xfrm rot="5400000">
              <a:off x="2151656" y="4156681"/>
              <a:ext cx="255990" cy="1"/>
            </a:xfrm>
            <a:prstGeom prst="line">
              <a:avLst/>
            </a:prstGeom>
            <a:ln w="38100" cmpd="sng">
              <a:solidFill>
                <a:schemeClr val="accent5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" name="Oval 7"/>
          <p:cNvSpPr/>
          <p:nvPr/>
        </p:nvSpPr>
        <p:spPr>
          <a:xfrm>
            <a:off x="431427" y="3318412"/>
            <a:ext cx="1109883" cy="602901"/>
          </a:xfrm>
          <a:prstGeom prst="ellipse">
            <a:avLst/>
          </a:prstGeom>
          <a:solidFill>
            <a:schemeClr val="accent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RAS</a:t>
            </a:r>
            <a:endParaRPr lang="en-US" dirty="0"/>
          </a:p>
        </p:txBody>
      </p:sp>
      <p:sp>
        <p:nvSpPr>
          <p:cNvPr id="9" name="Oval 8"/>
          <p:cNvSpPr/>
          <p:nvPr/>
        </p:nvSpPr>
        <p:spPr>
          <a:xfrm>
            <a:off x="431427" y="4180293"/>
            <a:ext cx="1109883" cy="602901"/>
          </a:xfrm>
          <a:prstGeom prst="ellipse">
            <a:avLst/>
          </a:prstGeom>
          <a:solidFill>
            <a:schemeClr val="accent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RAF</a:t>
            </a:r>
            <a:endParaRPr lang="en-US" dirty="0"/>
          </a:p>
        </p:txBody>
      </p:sp>
      <p:sp>
        <p:nvSpPr>
          <p:cNvPr id="10" name="Oval 9"/>
          <p:cNvSpPr/>
          <p:nvPr/>
        </p:nvSpPr>
        <p:spPr>
          <a:xfrm>
            <a:off x="431427" y="5040896"/>
            <a:ext cx="1109883" cy="602901"/>
          </a:xfrm>
          <a:prstGeom prst="ellipse">
            <a:avLst/>
          </a:prstGeom>
          <a:solidFill>
            <a:schemeClr val="accent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MEK</a:t>
            </a:r>
            <a:endParaRPr lang="en-US" dirty="0"/>
          </a:p>
        </p:txBody>
      </p:sp>
      <p:sp>
        <p:nvSpPr>
          <p:cNvPr id="11" name="Oval 10"/>
          <p:cNvSpPr/>
          <p:nvPr/>
        </p:nvSpPr>
        <p:spPr>
          <a:xfrm>
            <a:off x="431427" y="5876745"/>
            <a:ext cx="1109883" cy="602901"/>
          </a:xfrm>
          <a:prstGeom prst="ellipse">
            <a:avLst/>
          </a:prstGeom>
          <a:solidFill>
            <a:schemeClr val="accent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ERK</a:t>
            </a:r>
            <a:endParaRPr lang="en-US" dirty="0"/>
          </a:p>
        </p:txBody>
      </p:sp>
      <p:cxnSp>
        <p:nvCxnSpPr>
          <p:cNvPr id="12" name="Straight Arrow Connector 11"/>
          <p:cNvCxnSpPr>
            <a:stCxn id="8" idx="4"/>
            <a:endCxn id="9" idx="0"/>
          </p:cNvCxnSpPr>
          <p:nvPr/>
        </p:nvCxnSpPr>
        <p:spPr>
          <a:xfrm rot="5400000">
            <a:off x="856879" y="4050803"/>
            <a:ext cx="258980" cy="1588"/>
          </a:xfrm>
          <a:prstGeom prst="straightConnector1">
            <a:avLst/>
          </a:prstGeom>
          <a:ln w="38100" cmpd="sng">
            <a:solidFill>
              <a:schemeClr val="accent5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>
            <a:stCxn id="9" idx="4"/>
            <a:endCxn id="10" idx="0"/>
          </p:cNvCxnSpPr>
          <p:nvPr/>
        </p:nvCxnSpPr>
        <p:spPr>
          <a:xfrm rot="5400000">
            <a:off x="857518" y="4912045"/>
            <a:ext cx="257702" cy="1588"/>
          </a:xfrm>
          <a:prstGeom prst="straightConnector1">
            <a:avLst/>
          </a:prstGeom>
          <a:ln w="38100" cmpd="sng">
            <a:solidFill>
              <a:schemeClr val="accent5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>
            <a:stCxn id="10" idx="4"/>
            <a:endCxn id="11" idx="0"/>
          </p:cNvCxnSpPr>
          <p:nvPr/>
        </p:nvCxnSpPr>
        <p:spPr>
          <a:xfrm rot="5400000">
            <a:off x="869895" y="5760271"/>
            <a:ext cx="232948" cy="1588"/>
          </a:xfrm>
          <a:prstGeom prst="straightConnector1">
            <a:avLst/>
          </a:prstGeom>
          <a:ln w="38100" cmpd="sng">
            <a:solidFill>
              <a:schemeClr val="accent5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15" name="Group 14"/>
          <p:cNvGrpSpPr/>
          <p:nvPr/>
        </p:nvGrpSpPr>
        <p:grpSpPr>
          <a:xfrm>
            <a:off x="1644652" y="4344988"/>
            <a:ext cx="457200" cy="255990"/>
            <a:chOff x="2279650" y="4028687"/>
            <a:chExt cx="457200" cy="255990"/>
          </a:xfrm>
        </p:grpSpPr>
        <p:cxnSp>
          <p:nvCxnSpPr>
            <p:cNvPr id="16" name="Straight Connector 15"/>
            <p:cNvCxnSpPr/>
            <p:nvPr/>
          </p:nvCxnSpPr>
          <p:spPr>
            <a:xfrm>
              <a:off x="2279652" y="4165600"/>
              <a:ext cx="457198" cy="1588"/>
            </a:xfrm>
            <a:prstGeom prst="line">
              <a:avLst/>
            </a:prstGeom>
            <a:ln w="38100" cmpd="sng">
              <a:solidFill>
                <a:schemeClr val="tx2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/>
          </p:nvCxnSpPr>
          <p:spPr>
            <a:xfrm rot="5400000">
              <a:off x="2151656" y="4156681"/>
              <a:ext cx="255990" cy="1"/>
            </a:xfrm>
            <a:prstGeom prst="line">
              <a:avLst/>
            </a:prstGeom>
            <a:ln w="38100" cmpd="sng">
              <a:solidFill>
                <a:schemeClr val="tx2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8" name="Group 17"/>
          <p:cNvGrpSpPr/>
          <p:nvPr/>
        </p:nvGrpSpPr>
        <p:grpSpPr>
          <a:xfrm>
            <a:off x="1644654" y="5226844"/>
            <a:ext cx="457200" cy="255990"/>
            <a:chOff x="2279650" y="4028687"/>
            <a:chExt cx="457200" cy="255990"/>
          </a:xfrm>
        </p:grpSpPr>
        <p:cxnSp>
          <p:nvCxnSpPr>
            <p:cNvPr id="19" name="Straight Connector 18"/>
            <p:cNvCxnSpPr/>
            <p:nvPr/>
          </p:nvCxnSpPr>
          <p:spPr>
            <a:xfrm>
              <a:off x="2279652" y="4165600"/>
              <a:ext cx="457198" cy="1588"/>
            </a:xfrm>
            <a:prstGeom prst="line">
              <a:avLst/>
            </a:prstGeom>
            <a:ln w="38100" cmpd="sng">
              <a:solidFill>
                <a:schemeClr val="tx2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 rot="5400000">
              <a:off x="2151656" y="4156681"/>
              <a:ext cx="255990" cy="1"/>
            </a:xfrm>
            <a:prstGeom prst="line">
              <a:avLst/>
            </a:prstGeom>
            <a:ln w="38100" cmpd="sng">
              <a:solidFill>
                <a:schemeClr val="tx2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1" name="TextBox 20"/>
          <p:cNvSpPr txBox="1"/>
          <p:nvPr/>
        </p:nvSpPr>
        <p:spPr>
          <a:xfrm>
            <a:off x="2051054" y="4292473"/>
            <a:ext cx="1282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tx2"/>
                </a:solidFill>
              </a:rPr>
              <a:t>PLX4720</a:t>
            </a:r>
            <a:endParaRPr lang="en-US" dirty="0">
              <a:solidFill>
                <a:schemeClr val="tx2"/>
              </a:solidFill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2051054" y="5179091"/>
            <a:ext cx="14096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tx2"/>
                </a:solidFill>
              </a:rPr>
              <a:t>PD0325901</a:t>
            </a:r>
            <a:endParaRPr lang="en-US" dirty="0">
              <a:solidFill>
                <a:schemeClr val="tx2"/>
              </a:solidFill>
            </a:endParaRPr>
          </a:p>
        </p:txBody>
      </p:sp>
      <p:grpSp>
        <p:nvGrpSpPr>
          <p:cNvPr id="23" name="Group 22"/>
          <p:cNvGrpSpPr/>
          <p:nvPr/>
        </p:nvGrpSpPr>
        <p:grpSpPr>
          <a:xfrm>
            <a:off x="6710365" y="2709988"/>
            <a:ext cx="457200" cy="255990"/>
            <a:chOff x="2279650" y="4028687"/>
            <a:chExt cx="457200" cy="255990"/>
          </a:xfrm>
        </p:grpSpPr>
        <p:cxnSp>
          <p:nvCxnSpPr>
            <p:cNvPr id="24" name="Straight Connector 23"/>
            <p:cNvCxnSpPr/>
            <p:nvPr/>
          </p:nvCxnSpPr>
          <p:spPr>
            <a:xfrm>
              <a:off x="2279652" y="4165600"/>
              <a:ext cx="457198" cy="1588"/>
            </a:xfrm>
            <a:prstGeom prst="line">
              <a:avLst/>
            </a:prstGeom>
            <a:ln w="38100" cmpd="sng">
              <a:solidFill>
                <a:schemeClr val="tx2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/>
          </p:nvCxnSpPr>
          <p:spPr>
            <a:xfrm rot="5400000">
              <a:off x="2151656" y="4156681"/>
              <a:ext cx="255990" cy="1"/>
            </a:xfrm>
            <a:prstGeom prst="line">
              <a:avLst/>
            </a:prstGeom>
            <a:ln w="38100" cmpd="sng">
              <a:solidFill>
                <a:schemeClr val="tx2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6" name="Group 25"/>
          <p:cNvGrpSpPr/>
          <p:nvPr/>
        </p:nvGrpSpPr>
        <p:grpSpPr>
          <a:xfrm>
            <a:off x="6159506" y="4829064"/>
            <a:ext cx="457200" cy="255990"/>
            <a:chOff x="2279650" y="4028687"/>
            <a:chExt cx="457200" cy="255990"/>
          </a:xfrm>
        </p:grpSpPr>
        <p:cxnSp>
          <p:nvCxnSpPr>
            <p:cNvPr id="27" name="Straight Connector 26"/>
            <p:cNvCxnSpPr/>
            <p:nvPr/>
          </p:nvCxnSpPr>
          <p:spPr>
            <a:xfrm>
              <a:off x="2279652" y="4165600"/>
              <a:ext cx="457198" cy="1588"/>
            </a:xfrm>
            <a:prstGeom prst="line">
              <a:avLst/>
            </a:prstGeom>
            <a:ln w="38100" cmpd="sng">
              <a:solidFill>
                <a:schemeClr val="tx2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/>
            <p:cNvCxnSpPr/>
            <p:nvPr/>
          </p:nvCxnSpPr>
          <p:spPr>
            <a:xfrm rot="5400000">
              <a:off x="2151656" y="4156681"/>
              <a:ext cx="255990" cy="1"/>
            </a:xfrm>
            <a:prstGeom prst="line">
              <a:avLst/>
            </a:prstGeom>
            <a:ln w="38100" cmpd="sng">
              <a:solidFill>
                <a:schemeClr val="tx2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9" name="TextBox 28"/>
          <p:cNvSpPr txBox="1"/>
          <p:nvPr/>
        </p:nvSpPr>
        <p:spPr>
          <a:xfrm>
            <a:off x="7116767" y="2657473"/>
            <a:ext cx="9080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 smtClean="0">
                <a:solidFill>
                  <a:schemeClr val="tx2"/>
                </a:solidFill>
              </a:rPr>
              <a:t>Nutlin</a:t>
            </a:r>
            <a:endParaRPr lang="en-US" dirty="0">
              <a:solidFill>
                <a:schemeClr val="tx2"/>
              </a:solidFill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6565906" y="4781311"/>
            <a:ext cx="14096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tx2"/>
                </a:solidFill>
              </a:rPr>
              <a:t>PD0332991</a:t>
            </a:r>
            <a:endParaRPr lang="en-US" dirty="0">
              <a:solidFill>
                <a:schemeClr val="tx2"/>
              </a:solidFill>
            </a:endParaRPr>
          </a:p>
        </p:txBody>
      </p:sp>
      <p:sp>
        <p:nvSpPr>
          <p:cNvPr id="31" name="Oval 30"/>
          <p:cNvSpPr/>
          <p:nvPr/>
        </p:nvSpPr>
        <p:spPr>
          <a:xfrm>
            <a:off x="1182471" y="2509755"/>
            <a:ext cx="1109883" cy="602901"/>
          </a:xfrm>
          <a:prstGeom prst="ellipse">
            <a:avLst/>
          </a:prstGeom>
          <a:solidFill>
            <a:schemeClr val="accent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RTK</a:t>
            </a:r>
            <a:endParaRPr lang="en-US" dirty="0"/>
          </a:p>
        </p:txBody>
      </p:sp>
      <p:cxnSp>
        <p:nvCxnSpPr>
          <p:cNvPr id="32" name="Straight Arrow Connector 31"/>
          <p:cNvCxnSpPr>
            <a:stCxn id="31" idx="3"/>
          </p:cNvCxnSpPr>
          <p:nvPr/>
        </p:nvCxnSpPr>
        <p:spPr>
          <a:xfrm rot="5400000">
            <a:off x="1116717" y="3090120"/>
            <a:ext cx="294050" cy="162537"/>
          </a:xfrm>
          <a:prstGeom prst="straightConnector1">
            <a:avLst/>
          </a:prstGeom>
          <a:ln w="38100" cmpd="sng">
            <a:solidFill>
              <a:schemeClr val="accent5"/>
            </a:solidFill>
            <a:prstDash val="sysDash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33" name="Group 32"/>
          <p:cNvGrpSpPr/>
          <p:nvPr/>
        </p:nvGrpSpPr>
        <p:grpSpPr>
          <a:xfrm>
            <a:off x="2412998" y="2707546"/>
            <a:ext cx="457200" cy="255990"/>
            <a:chOff x="2279650" y="4028687"/>
            <a:chExt cx="457200" cy="255990"/>
          </a:xfrm>
        </p:grpSpPr>
        <p:cxnSp>
          <p:nvCxnSpPr>
            <p:cNvPr id="34" name="Straight Connector 33"/>
            <p:cNvCxnSpPr/>
            <p:nvPr/>
          </p:nvCxnSpPr>
          <p:spPr>
            <a:xfrm>
              <a:off x="2279652" y="4165600"/>
              <a:ext cx="457198" cy="1588"/>
            </a:xfrm>
            <a:prstGeom prst="line">
              <a:avLst/>
            </a:prstGeom>
            <a:ln w="38100" cmpd="sng">
              <a:solidFill>
                <a:schemeClr val="tx2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/>
            <p:cNvCxnSpPr/>
            <p:nvPr/>
          </p:nvCxnSpPr>
          <p:spPr>
            <a:xfrm rot="5400000">
              <a:off x="2151656" y="4156681"/>
              <a:ext cx="255990" cy="1"/>
            </a:xfrm>
            <a:prstGeom prst="line">
              <a:avLst/>
            </a:prstGeom>
            <a:ln w="38100" cmpd="sng">
              <a:solidFill>
                <a:schemeClr val="tx2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6" name="TextBox 35"/>
          <p:cNvSpPr txBox="1"/>
          <p:nvPr/>
        </p:nvSpPr>
        <p:spPr>
          <a:xfrm>
            <a:off x="2819400" y="2515331"/>
            <a:ext cx="21463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 smtClean="0">
                <a:solidFill>
                  <a:schemeClr val="tx2"/>
                </a:solidFill>
              </a:rPr>
              <a:t>Lapatinib</a:t>
            </a:r>
            <a:r>
              <a:rPr lang="en-US" dirty="0" smtClean="0">
                <a:solidFill>
                  <a:schemeClr val="tx2"/>
                </a:solidFill>
              </a:rPr>
              <a:t> (EGFR)</a:t>
            </a:r>
          </a:p>
          <a:p>
            <a:r>
              <a:rPr lang="en-US" dirty="0" smtClean="0">
                <a:solidFill>
                  <a:schemeClr val="tx2"/>
                </a:solidFill>
              </a:rPr>
              <a:t>PD173074 (FGFR)</a:t>
            </a:r>
            <a:endParaRPr lang="en-US" dirty="0">
              <a:solidFill>
                <a:schemeClr val="tx2"/>
              </a:solidFill>
            </a:endParaRPr>
          </a:p>
        </p:txBody>
      </p:sp>
      <p:sp>
        <p:nvSpPr>
          <p:cNvPr id="37" name="Oval 36"/>
          <p:cNvSpPr/>
          <p:nvPr/>
        </p:nvSpPr>
        <p:spPr>
          <a:xfrm>
            <a:off x="5264151" y="3444199"/>
            <a:ext cx="1327150" cy="602901"/>
          </a:xfrm>
          <a:prstGeom prst="ellipse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TP53</a:t>
            </a:r>
            <a:endParaRPr lang="en-US" dirty="0"/>
          </a:p>
        </p:txBody>
      </p:sp>
      <p:sp>
        <p:nvSpPr>
          <p:cNvPr id="38" name="Oval 37"/>
          <p:cNvSpPr/>
          <p:nvPr/>
        </p:nvSpPr>
        <p:spPr>
          <a:xfrm>
            <a:off x="5273678" y="2543008"/>
            <a:ext cx="1327150" cy="602901"/>
          </a:xfrm>
          <a:prstGeom prst="ellipse">
            <a:avLst/>
          </a:prstGeom>
          <a:solidFill>
            <a:schemeClr val="accent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MDM2</a:t>
            </a:r>
            <a:endParaRPr lang="en-US" dirty="0"/>
          </a:p>
        </p:txBody>
      </p:sp>
      <p:grpSp>
        <p:nvGrpSpPr>
          <p:cNvPr id="39" name="Group 38"/>
          <p:cNvGrpSpPr/>
          <p:nvPr/>
        </p:nvGrpSpPr>
        <p:grpSpPr>
          <a:xfrm>
            <a:off x="4435177" y="5565079"/>
            <a:ext cx="1612062" cy="1203324"/>
            <a:chOff x="4435177" y="5438079"/>
            <a:chExt cx="1061046" cy="1203324"/>
          </a:xfrm>
        </p:grpSpPr>
        <p:sp>
          <p:nvSpPr>
            <p:cNvPr id="40" name="Block Arc 39"/>
            <p:cNvSpPr/>
            <p:nvPr/>
          </p:nvSpPr>
          <p:spPr>
            <a:xfrm>
              <a:off x="4435177" y="5482834"/>
              <a:ext cx="1061046" cy="1158569"/>
            </a:xfrm>
            <a:prstGeom prst="blockArc">
              <a:avLst/>
            </a:prstGeom>
            <a:solidFill>
              <a:schemeClr val="bg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41" name="TextBox 40"/>
            <p:cNvSpPr txBox="1"/>
            <p:nvPr/>
          </p:nvSpPr>
          <p:spPr>
            <a:xfrm>
              <a:off x="4743399" y="5438079"/>
              <a:ext cx="50963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b="1" dirty="0" smtClean="0">
                  <a:solidFill>
                    <a:schemeClr val="bg1"/>
                  </a:solidFill>
                </a:rPr>
                <a:t>RB1</a:t>
              </a:r>
              <a:endParaRPr lang="en-US" b="1" dirty="0">
                <a:solidFill>
                  <a:schemeClr val="bg1"/>
                </a:solidFill>
              </a:endParaRPr>
            </a:p>
          </p:txBody>
        </p:sp>
      </p:grpSp>
      <p:sp>
        <p:nvSpPr>
          <p:cNvPr id="42" name="Oval 41"/>
          <p:cNvSpPr/>
          <p:nvPr/>
        </p:nvSpPr>
        <p:spPr>
          <a:xfrm>
            <a:off x="4789338" y="5949391"/>
            <a:ext cx="932994" cy="581056"/>
          </a:xfrm>
          <a:prstGeom prst="ellipse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E2F</a:t>
            </a:r>
            <a:endParaRPr lang="en-US" dirty="0"/>
          </a:p>
        </p:txBody>
      </p:sp>
      <p:sp>
        <p:nvSpPr>
          <p:cNvPr id="43" name="Oval 42"/>
          <p:cNvSpPr/>
          <p:nvPr/>
        </p:nvSpPr>
        <p:spPr>
          <a:xfrm>
            <a:off x="4397077" y="4585605"/>
            <a:ext cx="1687510" cy="715081"/>
          </a:xfrm>
          <a:prstGeom prst="ellipse">
            <a:avLst/>
          </a:prstGeom>
          <a:solidFill>
            <a:schemeClr val="accent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CycD+CDK4/6</a:t>
            </a:r>
            <a:endParaRPr lang="en-US" dirty="0"/>
          </a:p>
        </p:txBody>
      </p:sp>
      <p:grpSp>
        <p:nvGrpSpPr>
          <p:cNvPr id="44" name="Group 43"/>
          <p:cNvGrpSpPr/>
          <p:nvPr/>
        </p:nvGrpSpPr>
        <p:grpSpPr>
          <a:xfrm rot="16200000">
            <a:off x="5006978" y="5203496"/>
            <a:ext cx="457200" cy="255990"/>
            <a:chOff x="2279650" y="4028687"/>
            <a:chExt cx="457200" cy="255990"/>
          </a:xfrm>
        </p:grpSpPr>
        <p:cxnSp>
          <p:nvCxnSpPr>
            <p:cNvPr id="45" name="Straight Connector 44"/>
            <p:cNvCxnSpPr/>
            <p:nvPr/>
          </p:nvCxnSpPr>
          <p:spPr>
            <a:xfrm>
              <a:off x="2279652" y="4165600"/>
              <a:ext cx="457198" cy="1588"/>
            </a:xfrm>
            <a:prstGeom prst="line">
              <a:avLst/>
            </a:prstGeom>
            <a:ln w="38100" cmpd="sng">
              <a:solidFill>
                <a:schemeClr val="accent5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/>
            <p:cNvCxnSpPr/>
            <p:nvPr/>
          </p:nvCxnSpPr>
          <p:spPr>
            <a:xfrm rot="5400000">
              <a:off x="2151656" y="4156681"/>
              <a:ext cx="255990" cy="1"/>
            </a:xfrm>
            <a:prstGeom prst="line">
              <a:avLst/>
            </a:prstGeom>
            <a:ln w="38100" cmpd="sng">
              <a:solidFill>
                <a:schemeClr val="accent5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47" name="Straight Arrow Connector 46"/>
          <p:cNvCxnSpPr>
            <a:stCxn id="31" idx="5"/>
          </p:cNvCxnSpPr>
          <p:nvPr/>
        </p:nvCxnSpPr>
        <p:spPr>
          <a:xfrm rot="16200000" flipH="1">
            <a:off x="2064059" y="3090118"/>
            <a:ext cx="294051" cy="162539"/>
          </a:xfrm>
          <a:prstGeom prst="straightConnector1">
            <a:avLst/>
          </a:prstGeom>
          <a:ln w="38100" cmpd="sng">
            <a:solidFill>
              <a:schemeClr val="accent5"/>
            </a:solidFill>
            <a:prstDash val="sysDash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8" name="Straight Arrow Connector 47"/>
          <p:cNvCxnSpPr>
            <a:stCxn id="31" idx="4"/>
          </p:cNvCxnSpPr>
          <p:nvPr/>
        </p:nvCxnSpPr>
        <p:spPr>
          <a:xfrm rot="5400000">
            <a:off x="1571642" y="3278427"/>
            <a:ext cx="331543" cy="1588"/>
          </a:xfrm>
          <a:prstGeom prst="straightConnector1">
            <a:avLst/>
          </a:prstGeom>
          <a:ln w="38100" cmpd="sng">
            <a:solidFill>
              <a:schemeClr val="accent5"/>
            </a:solidFill>
            <a:prstDash val="sysDash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 smtClean="0"/>
              <a:t>Overview of Our Analyses</a:t>
            </a:r>
          </a:p>
          <a:p>
            <a:pPr lvl="1"/>
            <a:r>
              <a:rPr lang="en-US" dirty="0" smtClean="0"/>
              <a:t>Steps in R</a:t>
            </a:r>
          </a:p>
          <a:p>
            <a:endParaRPr lang="en-US" dirty="0" smtClean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B2A88A-9ECB-DF45-A377-2575079D0564}" type="slidenum">
              <a:rPr lang="en-GB" smtClean="0"/>
              <a:pPr/>
              <a:t>9</a:t>
            </a:fld>
            <a:endParaRPr lang="en-GB"/>
          </a:p>
        </p:txBody>
      </p:sp>
      <p:sp>
        <p:nvSpPr>
          <p:cNvPr id="13" name="Content Placeholder 4"/>
          <p:cNvSpPr>
            <a:spLocks noGrp="1"/>
          </p:cNvSpPr>
          <p:nvPr>
            <p:ph idx="1"/>
          </p:nvPr>
        </p:nvSpPr>
        <p:spPr>
          <a:xfrm>
            <a:off x="164520" y="1714500"/>
            <a:ext cx="7442468" cy="4733312"/>
          </a:xfrm>
        </p:spPr>
        <p:txBody>
          <a:bodyPr>
            <a:noAutofit/>
          </a:bodyPr>
          <a:lstStyle/>
          <a:p>
            <a:pPr lvl="4">
              <a:spcAft>
                <a:spcPts val="1800"/>
              </a:spcAft>
            </a:pPr>
            <a:r>
              <a:rPr lang="en-US" sz="3600" dirty="0" smtClean="0"/>
              <a:t>Set up (load functions, set dir)</a:t>
            </a:r>
          </a:p>
          <a:p>
            <a:pPr lvl="4">
              <a:spcAft>
                <a:spcPts val="1800"/>
              </a:spcAft>
            </a:pPr>
            <a:r>
              <a:rPr lang="en-US" sz="3600" dirty="0" smtClean="0"/>
              <a:t>Load data sets and check them</a:t>
            </a:r>
          </a:p>
          <a:p>
            <a:pPr lvl="4">
              <a:spcAft>
                <a:spcPts val="1800"/>
              </a:spcAft>
            </a:pPr>
            <a:r>
              <a:rPr lang="en-US" sz="3800" dirty="0" smtClean="0"/>
              <a:t>Test a single association</a:t>
            </a:r>
          </a:p>
          <a:p>
            <a:pPr lvl="4">
              <a:spcAft>
                <a:spcPts val="1800"/>
              </a:spcAft>
            </a:pPr>
            <a:r>
              <a:rPr lang="en-US" sz="3600" dirty="0" smtClean="0"/>
              <a:t>Test all associations</a:t>
            </a:r>
          </a:p>
          <a:p>
            <a:pPr lvl="4">
              <a:spcAft>
                <a:spcPts val="1800"/>
              </a:spcAft>
            </a:pPr>
            <a:r>
              <a:rPr lang="en-US" sz="3600" dirty="0" err="1" smtClean="0"/>
              <a:t>Visualise</a:t>
            </a:r>
            <a:r>
              <a:rPr lang="en-US" sz="3600" dirty="0" smtClean="0"/>
              <a:t> the results</a:t>
            </a:r>
          </a:p>
          <a:p>
            <a:pPr lvl="1">
              <a:spcAft>
                <a:spcPts val="1800"/>
              </a:spcAft>
            </a:pPr>
            <a:endParaRPr lang="en-US" sz="3600" dirty="0" smtClean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ICR Scientific PowerPoint template">
  <a:themeElements>
    <a:clrScheme name="Custom 50">
      <a:dk1>
        <a:srgbClr val="000000"/>
      </a:dk1>
      <a:lt1>
        <a:srgbClr val="FFFFFF"/>
      </a:lt1>
      <a:dk2>
        <a:srgbClr val="616365"/>
      </a:dk2>
      <a:lt2>
        <a:srgbClr val="A71930"/>
      </a:lt2>
      <a:accent1>
        <a:srgbClr val="EE7EA6"/>
      </a:accent1>
      <a:accent2>
        <a:srgbClr val="F9A100"/>
      </a:accent2>
      <a:accent3>
        <a:srgbClr val="FFD602"/>
      </a:accent3>
      <a:accent4>
        <a:srgbClr val="C9DD03"/>
      </a:accent4>
      <a:accent5>
        <a:srgbClr val="726E20"/>
      </a:accent5>
      <a:accent6>
        <a:srgbClr val="003D4C"/>
      </a:accent6>
      <a:hlink>
        <a:srgbClr val="A0A1A3"/>
      </a:hlink>
      <a:folHlink>
        <a:srgbClr val="000000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bg2"/>
        </a:solidFill>
        <a:ln>
          <a:noFill/>
        </a:ln>
        <a:effectLst/>
      </a:spPr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ICR Scientific PowerPoint template.potx</Template>
  <TotalTime>11535</TotalTime>
  <Words>510</Words>
  <Application>Microsoft Macintosh PowerPoint</Application>
  <PresentationFormat>On-screen Show (4:3)</PresentationFormat>
  <Paragraphs>127</Paragraphs>
  <Slides>22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6" baseType="lpstr">
      <vt:lpstr>Calibri</vt:lpstr>
      <vt:lpstr>Courier</vt:lpstr>
      <vt:lpstr>Arial</vt:lpstr>
      <vt:lpstr>ICR Scientific PowerPoint template</vt:lpstr>
      <vt:lpstr> Identifying genomic markers of drug response (an analysis in R)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15.0028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[Title slide with partner logos]</dc:title>
  <dc:creator>James Campbell</dc:creator>
  <cp:lastModifiedBy>Microsoft Office User</cp:lastModifiedBy>
  <cp:revision>90</cp:revision>
  <cp:lastPrinted>2013-05-02T17:01:29Z</cp:lastPrinted>
  <dcterms:created xsi:type="dcterms:W3CDTF">2015-06-02T12:13:39Z</dcterms:created>
  <dcterms:modified xsi:type="dcterms:W3CDTF">2016-12-06T23:28:09Z</dcterms:modified>
</cp:coreProperties>
</file>

<file path=docProps/thumbnail.jpeg>
</file>